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17"/>
  </p:notesMasterIdLst>
  <p:sldIdLst>
    <p:sldId id="256" r:id="rId2"/>
    <p:sldId id="257" r:id="rId3"/>
    <p:sldId id="285" r:id="rId4"/>
    <p:sldId id="291" r:id="rId5"/>
    <p:sldId id="259" r:id="rId6"/>
    <p:sldId id="286" r:id="rId7"/>
    <p:sldId id="284" r:id="rId8"/>
    <p:sldId id="288" r:id="rId9"/>
    <p:sldId id="289" r:id="rId10"/>
    <p:sldId id="292" r:id="rId11"/>
    <p:sldId id="293" r:id="rId12"/>
    <p:sldId id="263" r:id="rId13"/>
    <p:sldId id="287" r:id="rId14"/>
    <p:sldId id="281" r:id="rId15"/>
    <p:sldId id="282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264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7DCA1D-EF85-46E8-868B-3F2E107B0CE5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5469D05-C7A0-41D8-A428-9DE8EB28F43F}">
      <dgm:prSet phldrT="[Text]"/>
      <dgm:spPr/>
      <dgm:t>
        <a:bodyPr/>
        <a:lstStyle/>
        <a:p>
          <a:r>
            <a:rPr lang="en-US" dirty="0"/>
            <a:t>IMAGE INPUT</a:t>
          </a:r>
          <a:endParaRPr lang="en-IN" dirty="0"/>
        </a:p>
      </dgm:t>
    </dgm:pt>
    <dgm:pt modelId="{EFB14AF6-ECDD-46FC-A316-8B519CF62CB7}" type="parTrans" cxnId="{5C34EC8B-C540-4B6C-80A3-5F81B7FE8929}">
      <dgm:prSet/>
      <dgm:spPr/>
      <dgm:t>
        <a:bodyPr/>
        <a:lstStyle/>
        <a:p>
          <a:endParaRPr lang="en-IN"/>
        </a:p>
      </dgm:t>
    </dgm:pt>
    <dgm:pt modelId="{9FE1E8BC-E9B6-4A7F-B7E3-D2DF9C7D9E40}" type="sibTrans" cxnId="{5C34EC8B-C540-4B6C-80A3-5F81B7FE8929}">
      <dgm:prSet/>
      <dgm:spPr/>
      <dgm:t>
        <a:bodyPr/>
        <a:lstStyle/>
        <a:p>
          <a:endParaRPr lang="en-IN"/>
        </a:p>
      </dgm:t>
    </dgm:pt>
    <dgm:pt modelId="{092418C6-F1CC-45BE-B66D-A247459CCCC1}">
      <dgm:prSet phldrT="[Text]"/>
      <dgm:spPr/>
      <dgm:t>
        <a:bodyPr/>
        <a:lstStyle/>
        <a:p>
          <a:r>
            <a:rPr lang="en-IN" dirty="0"/>
            <a:t>INUT GIVEN IN DIGITAL FORMAT</a:t>
          </a:r>
        </a:p>
      </dgm:t>
    </dgm:pt>
    <dgm:pt modelId="{B9574A58-3181-43DA-B3F7-2258273C4314}" type="parTrans" cxnId="{C6F2EA27-B37C-4EAC-B137-450CEAA5BF4D}">
      <dgm:prSet/>
      <dgm:spPr/>
      <dgm:t>
        <a:bodyPr/>
        <a:lstStyle/>
        <a:p>
          <a:endParaRPr lang="en-IN"/>
        </a:p>
      </dgm:t>
    </dgm:pt>
    <dgm:pt modelId="{5A517E98-C910-4F2A-915A-45B6C630DB20}" type="sibTrans" cxnId="{C6F2EA27-B37C-4EAC-B137-450CEAA5BF4D}">
      <dgm:prSet/>
      <dgm:spPr/>
      <dgm:t>
        <a:bodyPr/>
        <a:lstStyle/>
        <a:p>
          <a:endParaRPr lang="en-IN"/>
        </a:p>
      </dgm:t>
    </dgm:pt>
    <dgm:pt modelId="{8C9AAA9A-D6A6-4520-8896-D53DD6AF5BF3}">
      <dgm:prSet phldrT="[Text]"/>
      <dgm:spPr/>
      <dgm:t>
        <a:bodyPr/>
        <a:lstStyle/>
        <a:p>
          <a:r>
            <a:rPr lang="en-US" dirty="0"/>
            <a:t>FEATURE EXTRACTION</a:t>
          </a:r>
          <a:endParaRPr lang="en-IN" dirty="0"/>
        </a:p>
      </dgm:t>
    </dgm:pt>
    <dgm:pt modelId="{01A6DC33-EF12-497B-9798-BBEB56C5E51C}" type="parTrans" cxnId="{DE31C968-F7F5-45BC-B2A3-27B42FF26734}">
      <dgm:prSet/>
      <dgm:spPr/>
      <dgm:t>
        <a:bodyPr/>
        <a:lstStyle/>
        <a:p>
          <a:endParaRPr lang="en-IN"/>
        </a:p>
      </dgm:t>
    </dgm:pt>
    <dgm:pt modelId="{9B997090-BC1E-484A-8737-22B442428567}" type="sibTrans" cxnId="{DE31C968-F7F5-45BC-B2A3-27B42FF26734}">
      <dgm:prSet/>
      <dgm:spPr/>
      <dgm:t>
        <a:bodyPr/>
        <a:lstStyle/>
        <a:p>
          <a:endParaRPr lang="en-IN"/>
        </a:p>
      </dgm:t>
    </dgm:pt>
    <dgm:pt modelId="{D51BB215-2E9F-45BA-9745-FD3DE2DE87AD}">
      <dgm:prSet phldrT="[Text]"/>
      <dgm:spPr/>
      <dgm:t>
        <a:bodyPr/>
        <a:lstStyle/>
        <a:p>
          <a:r>
            <a:rPr lang="en-IN" dirty="0"/>
            <a:t>DETAILS THAT NEED TO BE RECOGNIZED</a:t>
          </a:r>
        </a:p>
      </dgm:t>
    </dgm:pt>
    <dgm:pt modelId="{B32411B7-B782-46BA-896D-8DA22F9A5475}" type="parTrans" cxnId="{E9524E50-65A8-4712-97DE-9755CAD2C89A}">
      <dgm:prSet/>
      <dgm:spPr/>
      <dgm:t>
        <a:bodyPr/>
        <a:lstStyle/>
        <a:p>
          <a:endParaRPr lang="en-IN"/>
        </a:p>
      </dgm:t>
    </dgm:pt>
    <dgm:pt modelId="{55037D1D-565B-4380-9CAD-A417AE3BB42B}" type="sibTrans" cxnId="{E9524E50-65A8-4712-97DE-9755CAD2C89A}">
      <dgm:prSet/>
      <dgm:spPr/>
      <dgm:t>
        <a:bodyPr/>
        <a:lstStyle/>
        <a:p>
          <a:endParaRPr lang="en-IN"/>
        </a:p>
      </dgm:t>
    </dgm:pt>
    <dgm:pt modelId="{436248A3-2CB0-4352-8D73-D1834E3ABD99}">
      <dgm:prSet phldrT="[Text]"/>
      <dgm:spPr/>
      <dgm:t>
        <a:bodyPr/>
        <a:lstStyle/>
        <a:p>
          <a:r>
            <a:rPr lang="en-US" dirty="0"/>
            <a:t>INTEGRATED TO AN OUTPUT PLATFORM</a:t>
          </a:r>
          <a:endParaRPr lang="en-IN" dirty="0"/>
        </a:p>
      </dgm:t>
    </dgm:pt>
    <dgm:pt modelId="{10D35CB4-F4A0-4959-8670-E06A205A8BE4}" type="parTrans" cxnId="{2C67ED38-0841-4406-941C-DC5C5865A7B8}">
      <dgm:prSet/>
      <dgm:spPr/>
      <dgm:t>
        <a:bodyPr/>
        <a:lstStyle/>
        <a:p>
          <a:endParaRPr lang="en-IN"/>
        </a:p>
      </dgm:t>
    </dgm:pt>
    <dgm:pt modelId="{032E8219-85D0-409F-B755-931E2BF43548}" type="sibTrans" cxnId="{2C67ED38-0841-4406-941C-DC5C5865A7B8}">
      <dgm:prSet/>
      <dgm:spPr/>
      <dgm:t>
        <a:bodyPr/>
        <a:lstStyle/>
        <a:p>
          <a:endParaRPr lang="en-IN"/>
        </a:p>
      </dgm:t>
    </dgm:pt>
    <dgm:pt modelId="{EBA5771F-689D-4174-9245-003DFD8617BE}">
      <dgm:prSet phldrT="[Text]"/>
      <dgm:spPr/>
      <dgm:t>
        <a:bodyPr/>
        <a:lstStyle/>
        <a:p>
          <a:r>
            <a:rPr lang="en-IN" dirty="0"/>
            <a:t>THE EXTRACTED OUTPUT WILL BE RETURNED TO USER</a:t>
          </a:r>
        </a:p>
      </dgm:t>
    </dgm:pt>
    <dgm:pt modelId="{467E55FD-1645-4553-AB8D-AB7145275075}" type="parTrans" cxnId="{2C7EB897-86C8-441B-92D6-D9AD054578C6}">
      <dgm:prSet/>
      <dgm:spPr/>
      <dgm:t>
        <a:bodyPr/>
        <a:lstStyle/>
        <a:p>
          <a:endParaRPr lang="en-IN"/>
        </a:p>
      </dgm:t>
    </dgm:pt>
    <dgm:pt modelId="{85CC256B-2BEF-4B05-B96F-B33A63A6A831}" type="sibTrans" cxnId="{2C7EB897-86C8-441B-92D6-D9AD054578C6}">
      <dgm:prSet/>
      <dgm:spPr/>
      <dgm:t>
        <a:bodyPr/>
        <a:lstStyle/>
        <a:p>
          <a:endParaRPr lang="en-IN"/>
        </a:p>
      </dgm:t>
    </dgm:pt>
    <dgm:pt modelId="{2FA4017F-313F-4FE2-96C1-1B4B04EAECD0}">
      <dgm:prSet phldrT="[Text]"/>
      <dgm:spPr/>
      <dgm:t>
        <a:bodyPr/>
        <a:lstStyle/>
        <a:p>
          <a:endParaRPr lang="en-IN" dirty="0"/>
        </a:p>
      </dgm:t>
    </dgm:pt>
    <dgm:pt modelId="{AFC404FD-012A-47F7-8BCC-2531EEF3C51C}" type="parTrans" cxnId="{C127E52B-2B33-4A90-9E5A-3FBEF88AD857}">
      <dgm:prSet/>
      <dgm:spPr/>
      <dgm:t>
        <a:bodyPr/>
        <a:lstStyle/>
        <a:p>
          <a:endParaRPr lang="en-IN"/>
        </a:p>
      </dgm:t>
    </dgm:pt>
    <dgm:pt modelId="{8673876F-A145-46A2-B9F5-723CADEB94AB}" type="sibTrans" cxnId="{C127E52B-2B33-4A90-9E5A-3FBEF88AD857}">
      <dgm:prSet/>
      <dgm:spPr/>
      <dgm:t>
        <a:bodyPr/>
        <a:lstStyle/>
        <a:p>
          <a:endParaRPr lang="en-IN"/>
        </a:p>
      </dgm:t>
    </dgm:pt>
    <dgm:pt modelId="{A2FDBE77-415F-443F-A8E4-AE1AD71264D3}" type="pres">
      <dgm:prSet presAssocID="{227DCA1D-EF85-46E8-868B-3F2E107B0CE5}" presName="diagram" presStyleCnt="0">
        <dgm:presLayoutVars>
          <dgm:dir/>
          <dgm:resizeHandles val="exact"/>
        </dgm:presLayoutVars>
      </dgm:prSet>
      <dgm:spPr/>
    </dgm:pt>
    <dgm:pt modelId="{FCE69A82-7C0C-404E-AF42-A4F8586E45F7}" type="pres">
      <dgm:prSet presAssocID="{25469D05-C7A0-41D8-A428-9DE8EB28F43F}" presName="node" presStyleLbl="node1" presStyleIdx="0" presStyleCnt="3">
        <dgm:presLayoutVars>
          <dgm:bulletEnabled val="1"/>
        </dgm:presLayoutVars>
      </dgm:prSet>
      <dgm:spPr/>
    </dgm:pt>
    <dgm:pt modelId="{A47B9C0A-AB5E-4E83-9611-C23CB7798D86}" type="pres">
      <dgm:prSet presAssocID="{9FE1E8BC-E9B6-4A7F-B7E3-D2DF9C7D9E40}" presName="sibTrans" presStyleLbl="sibTrans2D1" presStyleIdx="0" presStyleCnt="2"/>
      <dgm:spPr/>
    </dgm:pt>
    <dgm:pt modelId="{4D380050-9FAF-440D-A9FB-E2F47D72E600}" type="pres">
      <dgm:prSet presAssocID="{9FE1E8BC-E9B6-4A7F-B7E3-D2DF9C7D9E40}" presName="connectorText" presStyleLbl="sibTrans2D1" presStyleIdx="0" presStyleCnt="2"/>
      <dgm:spPr/>
    </dgm:pt>
    <dgm:pt modelId="{A5EC802F-FED1-4688-B2DE-CDE2B4C874FA}" type="pres">
      <dgm:prSet presAssocID="{8C9AAA9A-D6A6-4520-8896-D53DD6AF5BF3}" presName="node" presStyleLbl="node1" presStyleIdx="1" presStyleCnt="3">
        <dgm:presLayoutVars>
          <dgm:bulletEnabled val="1"/>
        </dgm:presLayoutVars>
      </dgm:prSet>
      <dgm:spPr/>
    </dgm:pt>
    <dgm:pt modelId="{FC9ABC3B-4120-4CD2-89E2-C756EDD7B747}" type="pres">
      <dgm:prSet presAssocID="{9B997090-BC1E-484A-8737-22B442428567}" presName="sibTrans" presStyleLbl="sibTrans2D1" presStyleIdx="1" presStyleCnt="2"/>
      <dgm:spPr/>
    </dgm:pt>
    <dgm:pt modelId="{6A6EC913-0B4B-4CCA-AE70-6CBEEFAC080E}" type="pres">
      <dgm:prSet presAssocID="{9B997090-BC1E-484A-8737-22B442428567}" presName="connectorText" presStyleLbl="sibTrans2D1" presStyleIdx="1" presStyleCnt="2"/>
      <dgm:spPr/>
    </dgm:pt>
    <dgm:pt modelId="{A44D7C4E-F019-4DB3-9400-AA66A0F4A771}" type="pres">
      <dgm:prSet presAssocID="{436248A3-2CB0-4352-8D73-D1834E3ABD99}" presName="node" presStyleLbl="node1" presStyleIdx="2" presStyleCnt="3">
        <dgm:presLayoutVars>
          <dgm:bulletEnabled val="1"/>
        </dgm:presLayoutVars>
      </dgm:prSet>
      <dgm:spPr/>
    </dgm:pt>
  </dgm:ptLst>
  <dgm:cxnLst>
    <dgm:cxn modelId="{0FEA7E04-5F10-4FD8-94E1-933DE2DCFEF5}" type="presOf" srcId="{9B997090-BC1E-484A-8737-22B442428567}" destId="{FC9ABC3B-4120-4CD2-89E2-C756EDD7B747}" srcOrd="0" destOrd="0" presId="urn:microsoft.com/office/officeart/2005/8/layout/process5"/>
    <dgm:cxn modelId="{F4809E09-AE45-4696-8C93-BB5731C8850F}" type="presOf" srcId="{9FE1E8BC-E9B6-4A7F-B7E3-D2DF9C7D9E40}" destId="{4D380050-9FAF-440D-A9FB-E2F47D72E600}" srcOrd="1" destOrd="0" presId="urn:microsoft.com/office/officeart/2005/8/layout/process5"/>
    <dgm:cxn modelId="{39E1FC0F-D35D-473B-9B8F-21C66869EF00}" type="presOf" srcId="{9B997090-BC1E-484A-8737-22B442428567}" destId="{6A6EC913-0B4B-4CCA-AE70-6CBEEFAC080E}" srcOrd="1" destOrd="0" presId="urn:microsoft.com/office/officeart/2005/8/layout/process5"/>
    <dgm:cxn modelId="{4B4F2426-40EC-4190-893A-55BA23572AE5}" type="presOf" srcId="{436248A3-2CB0-4352-8D73-D1834E3ABD99}" destId="{A44D7C4E-F019-4DB3-9400-AA66A0F4A771}" srcOrd="0" destOrd="0" presId="urn:microsoft.com/office/officeart/2005/8/layout/process5"/>
    <dgm:cxn modelId="{C6F2EA27-B37C-4EAC-B137-450CEAA5BF4D}" srcId="{25469D05-C7A0-41D8-A428-9DE8EB28F43F}" destId="{092418C6-F1CC-45BE-B66D-A247459CCCC1}" srcOrd="0" destOrd="0" parTransId="{B9574A58-3181-43DA-B3F7-2258273C4314}" sibTransId="{5A517E98-C910-4F2A-915A-45B6C630DB20}"/>
    <dgm:cxn modelId="{C127E52B-2B33-4A90-9E5A-3FBEF88AD857}" srcId="{436248A3-2CB0-4352-8D73-D1834E3ABD99}" destId="{2FA4017F-313F-4FE2-96C1-1B4B04EAECD0}" srcOrd="1" destOrd="0" parTransId="{AFC404FD-012A-47F7-8BCC-2531EEF3C51C}" sibTransId="{8673876F-A145-46A2-B9F5-723CADEB94AB}"/>
    <dgm:cxn modelId="{2C67ED38-0841-4406-941C-DC5C5865A7B8}" srcId="{227DCA1D-EF85-46E8-868B-3F2E107B0CE5}" destId="{436248A3-2CB0-4352-8D73-D1834E3ABD99}" srcOrd="2" destOrd="0" parTransId="{10D35CB4-F4A0-4959-8670-E06A205A8BE4}" sibTransId="{032E8219-85D0-409F-B755-931E2BF43548}"/>
    <dgm:cxn modelId="{DE31C968-F7F5-45BC-B2A3-27B42FF26734}" srcId="{227DCA1D-EF85-46E8-868B-3F2E107B0CE5}" destId="{8C9AAA9A-D6A6-4520-8896-D53DD6AF5BF3}" srcOrd="1" destOrd="0" parTransId="{01A6DC33-EF12-497B-9798-BBEB56C5E51C}" sibTransId="{9B997090-BC1E-484A-8737-22B442428567}"/>
    <dgm:cxn modelId="{C6CC3C6C-1E98-4D7C-9A7F-658FCCFA4C7B}" type="presOf" srcId="{D51BB215-2E9F-45BA-9745-FD3DE2DE87AD}" destId="{A5EC802F-FED1-4688-B2DE-CDE2B4C874FA}" srcOrd="0" destOrd="1" presId="urn:microsoft.com/office/officeart/2005/8/layout/process5"/>
    <dgm:cxn modelId="{E9524E50-65A8-4712-97DE-9755CAD2C89A}" srcId="{8C9AAA9A-D6A6-4520-8896-D53DD6AF5BF3}" destId="{D51BB215-2E9F-45BA-9745-FD3DE2DE87AD}" srcOrd="0" destOrd="0" parTransId="{B32411B7-B782-46BA-896D-8DA22F9A5475}" sibTransId="{55037D1D-565B-4380-9CAD-A417AE3BB42B}"/>
    <dgm:cxn modelId="{A7431151-32EB-46F4-8927-C01B2F6521F5}" type="presOf" srcId="{8C9AAA9A-D6A6-4520-8896-D53DD6AF5BF3}" destId="{A5EC802F-FED1-4688-B2DE-CDE2B4C874FA}" srcOrd="0" destOrd="0" presId="urn:microsoft.com/office/officeart/2005/8/layout/process5"/>
    <dgm:cxn modelId="{F1246376-BC47-4C04-AD1B-D34B4F304FD0}" type="presOf" srcId="{25469D05-C7A0-41D8-A428-9DE8EB28F43F}" destId="{FCE69A82-7C0C-404E-AF42-A4F8586E45F7}" srcOrd="0" destOrd="0" presId="urn:microsoft.com/office/officeart/2005/8/layout/process5"/>
    <dgm:cxn modelId="{4575EE7E-5143-41BA-A50B-90A79D76A561}" type="presOf" srcId="{2FA4017F-313F-4FE2-96C1-1B4B04EAECD0}" destId="{A44D7C4E-F019-4DB3-9400-AA66A0F4A771}" srcOrd="0" destOrd="2" presId="urn:microsoft.com/office/officeart/2005/8/layout/process5"/>
    <dgm:cxn modelId="{AE270284-E753-46DF-BAF8-E1BD893CD7C7}" type="presOf" srcId="{092418C6-F1CC-45BE-B66D-A247459CCCC1}" destId="{FCE69A82-7C0C-404E-AF42-A4F8586E45F7}" srcOrd="0" destOrd="1" presId="urn:microsoft.com/office/officeart/2005/8/layout/process5"/>
    <dgm:cxn modelId="{5C34EC8B-C540-4B6C-80A3-5F81B7FE8929}" srcId="{227DCA1D-EF85-46E8-868B-3F2E107B0CE5}" destId="{25469D05-C7A0-41D8-A428-9DE8EB28F43F}" srcOrd="0" destOrd="0" parTransId="{EFB14AF6-ECDD-46FC-A316-8B519CF62CB7}" sibTransId="{9FE1E8BC-E9B6-4A7F-B7E3-D2DF9C7D9E40}"/>
    <dgm:cxn modelId="{D3224594-5D03-4237-B01E-A665E56C42CA}" type="presOf" srcId="{9FE1E8BC-E9B6-4A7F-B7E3-D2DF9C7D9E40}" destId="{A47B9C0A-AB5E-4E83-9611-C23CB7798D86}" srcOrd="0" destOrd="0" presId="urn:microsoft.com/office/officeart/2005/8/layout/process5"/>
    <dgm:cxn modelId="{2C7EB897-86C8-441B-92D6-D9AD054578C6}" srcId="{436248A3-2CB0-4352-8D73-D1834E3ABD99}" destId="{EBA5771F-689D-4174-9245-003DFD8617BE}" srcOrd="0" destOrd="0" parTransId="{467E55FD-1645-4553-AB8D-AB7145275075}" sibTransId="{85CC256B-2BEF-4B05-B96F-B33A63A6A831}"/>
    <dgm:cxn modelId="{5EA54DA1-B72C-446F-B44B-9FB07DA9D1EB}" type="presOf" srcId="{EBA5771F-689D-4174-9245-003DFD8617BE}" destId="{A44D7C4E-F019-4DB3-9400-AA66A0F4A771}" srcOrd="0" destOrd="1" presId="urn:microsoft.com/office/officeart/2005/8/layout/process5"/>
    <dgm:cxn modelId="{D79724CC-8A4C-470C-B0CA-D22160E9815F}" type="presOf" srcId="{227DCA1D-EF85-46E8-868B-3F2E107B0CE5}" destId="{A2FDBE77-415F-443F-A8E4-AE1AD71264D3}" srcOrd="0" destOrd="0" presId="urn:microsoft.com/office/officeart/2005/8/layout/process5"/>
    <dgm:cxn modelId="{E0D3E860-C434-467E-AD7F-0AEC5947B2F3}" type="presParOf" srcId="{A2FDBE77-415F-443F-A8E4-AE1AD71264D3}" destId="{FCE69A82-7C0C-404E-AF42-A4F8586E45F7}" srcOrd="0" destOrd="0" presId="urn:microsoft.com/office/officeart/2005/8/layout/process5"/>
    <dgm:cxn modelId="{658B69C1-4E1E-4B3F-881D-B5CA698E7EC7}" type="presParOf" srcId="{A2FDBE77-415F-443F-A8E4-AE1AD71264D3}" destId="{A47B9C0A-AB5E-4E83-9611-C23CB7798D86}" srcOrd="1" destOrd="0" presId="urn:microsoft.com/office/officeart/2005/8/layout/process5"/>
    <dgm:cxn modelId="{1D21D35D-DFDD-498B-AFA8-54DBE62A3E7E}" type="presParOf" srcId="{A47B9C0A-AB5E-4E83-9611-C23CB7798D86}" destId="{4D380050-9FAF-440D-A9FB-E2F47D72E600}" srcOrd="0" destOrd="0" presId="urn:microsoft.com/office/officeart/2005/8/layout/process5"/>
    <dgm:cxn modelId="{DD6EC90E-C725-4A46-85F0-16409C679947}" type="presParOf" srcId="{A2FDBE77-415F-443F-A8E4-AE1AD71264D3}" destId="{A5EC802F-FED1-4688-B2DE-CDE2B4C874FA}" srcOrd="2" destOrd="0" presId="urn:microsoft.com/office/officeart/2005/8/layout/process5"/>
    <dgm:cxn modelId="{6D02ED50-6AEE-41F8-9C4A-1BC66493DEE1}" type="presParOf" srcId="{A2FDBE77-415F-443F-A8E4-AE1AD71264D3}" destId="{FC9ABC3B-4120-4CD2-89E2-C756EDD7B747}" srcOrd="3" destOrd="0" presId="urn:microsoft.com/office/officeart/2005/8/layout/process5"/>
    <dgm:cxn modelId="{CED5DEBB-5431-4C6C-B406-C70DFF8CAAE5}" type="presParOf" srcId="{FC9ABC3B-4120-4CD2-89E2-C756EDD7B747}" destId="{6A6EC913-0B4B-4CCA-AE70-6CBEEFAC080E}" srcOrd="0" destOrd="0" presId="urn:microsoft.com/office/officeart/2005/8/layout/process5"/>
    <dgm:cxn modelId="{9CAFF4C1-DBCF-4EFF-A111-D330E26D6BC7}" type="presParOf" srcId="{A2FDBE77-415F-443F-A8E4-AE1AD71264D3}" destId="{A44D7C4E-F019-4DB3-9400-AA66A0F4A771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760411-F144-4671-BAD9-D3627534569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39AA931-3E0B-4AC1-9CC5-8ADE329DDDEB}">
      <dgm:prSet phldrT="[Text]"/>
      <dgm:spPr/>
      <dgm:t>
        <a:bodyPr/>
        <a:lstStyle/>
        <a:p>
          <a:r>
            <a:rPr lang="en-US" dirty="0"/>
            <a:t>DETECTION</a:t>
          </a:r>
        </a:p>
      </dgm:t>
    </dgm:pt>
    <dgm:pt modelId="{1C97CA57-C204-481B-85B9-5F0EAF9AF61B}" type="parTrans" cxnId="{A7BF7162-302B-4AB1-A66E-D16393DBE66E}">
      <dgm:prSet/>
      <dgm:spPr/>
      <dgm:t>
        <a:bodyPr/>
        <a:lstStyle/>
        <a:p>
          <a:endParaRPr lang="en-US"/>
        </a:p>
      </dgm:t>
    </dgm:pt>
    <dgm:pt modelId="{F12E0C50-3959-4102-BF22-5304831C65E3}" type="sibTrans" cxnId="{A7BF7162-302B-4AB1-A66E-D16393DBE66E}">
      <dgm:prSet/>
      <dgm:spPr/>
      <dgm:t>
        <a:bodyPr/>
        <a:lstStyle/>
        <a:p>
          <a:endParaRPr lang="en-US"/>
        </a:p>
      </dgm:t>
    </dgm:pt>
    <dgm:pt modelId="{677CCC56-F982-49D7-BBD3-CA3DE812D8B7}">
      <dgm:prSet phldrT="[Text]"/>
      <dgm:spPr/>
      <dgm:t>
        <a:bodyPr/>
        <a:lstStyle/>
        <a:p>
          <a:r>
            <a:rPr lang="en-US" dirty="0"/>
            <a:t>CONVERSION</a:t>
          </a:r>
        </a:p>
      </dgm:t>
    </dgm:pt>
    <dgm:pt modelId="{9EAEE1DF-9F02-46DF-B258-AC61FDDF02C9}" type="parTrans" cxnId="{B8CCB70F-4757-4F27-BBC7-FB87FC9543DB}">
      <dgm:prSet/>
      <dgm:spPr/>
      <dgm:t>
        <a:bodyPr/>
        <a:lstStyle/>
        <a:p>
          <a:endParaRPr lang="en-US"/>
        </a:p>
      </dgm:t>
    </dgm:pt>
    <dgm:pt modelId="{B4B71AA4-4E32-4EF1-9E40-898CA99E7CFF}" type="sibTrans" cxnId="{B8CCB70F-4757-4F27-BBC7-FB87FC9543DB}">
      <dgm:prSet/>
      <dgm:spPr/>
      <dgm:t>
        <a:bodyPr/>
        <a:lstStyle/>
        <a:p>
          <a:endParaRPr lang="en-US"/>
        </a:p>
      </dgm:t>
    </dgm:pt>
    <dgm:pt modelId="{B0C65153-EAFB-4F93-AC55-D81F93E518DC}">
      <dgm:prSet phldrT="[Text]"/>
      <dgm:spPr/>
      <dgm:t>
        <a:bodyPr/>
        <a:lstStyle/>
        <a:p>
          <a:r>
            <a:rPr lang="en-US" dirty="0"/>
            <a:t>RECOGNITION</a:t>
          </a:r>
        </a:p>
      </dgm:t>
    </dgm:pt>
    <dgm:pt modelId="{FDA96B2E-441C-40D2-A2EC-B85234AEBFC1}" type="parTrans" cxnId="{793B44F7-9B91-4D0C-ADC0-F7880BE7F976}">
      <dgm:prSet/>
      <dgm:spPr/>
      <dgm:t>
        <a:bodyPr/>
        <a:lstStyle/>
        <a:p>
          <a:endParaRPr lang="en-US"/>
        </a:p>
      </dgm:t>
    </dgm:pt>
    <dgm:pt modelId="{C65C7E1B-5628-4CE6-88DA-712CE21651CA}" type="sibTrans" cxnId="{793B44F7-9B91-4D0C-ADC0-F7880BE7F976}">
      <dgm:prSet/>
      <dgm:spPr/>
      <dgm:t>
        <a:bodyPr/>
        <a:lstStyle/>
        <a:p>
          <a:endParaRPr lang="en-US"/>
        </a:p>
      </dgm:t>
    </dgm:pt>
    <dgm:pt modelId="{FA93E3E8-5422-43F2-B0C5-381F90DAE6D5}" type="pres">
      <dgm:prSet presAssocID="{2F760411-F144-4671-BAD9-D36275345694}" presName="Name0" presStyleCnt="0">
        <dgm:presLayoutVars>
          <dgm:dir/>
          <dgm:resizeHandles val="exact"/>
        </dgm:presLayoutVars>
      </dgm:prSet>
      <dgm:spPr/>
    </dgm:pt>
    <dgm:pt modelId="{84A028FC-0724-4C4E-AB13-11BFCB860C50}" type="pres">
      <dgm:prSet presAssocID="{C39AA931-3E0B-4AC1-9CC5-8ADE329DDDEB}" presName="node" presStyleLbl="node1" presStyleIdx="0" presStyleCnt="3">
        <dgm:presLayoutVars>
          <dgm:bulletEnabled val="1"/>
        </dgm:presLayoutVars>
      </dgm:prSet>
      <dgm:spPr/>
    </dgm:pt>
    <dgm:pt modelId="{9439C7F5-AD59-4091-BF30-72496D408CCE}" type="pres">
      <dgm:prSet presAssocID="{F12E0C50-3959-4102-BF22-5304831C65E3}" presName="sibTrans" presStyleLbl="sibTrans2D1" presStyleIdx="0" presStyleCnt="2"/>
      <dgm:spPr/>
    </dgm:pt>
    <dgm:pt modelId="{3D961B5E-D7BA-48AF-8EBA-A5632C98409A}" type="pres">
      <dgm:prSet presAssocID="{F12E0C50-3959-4102-BF22-5304831C65E3}" presName="connectorText" presStyleLbl="sibTrans2D1" presStyleIdx="0" presStyleCnt="2"/>
      <dgm:spPr/>
    </dgm:pt>
    <dgm:pt modelId="{EF2183BF-94A0-43A9-A5F7-4E4360C828D2}" type="pres">
      <dgm:prSet presAssocID="{677CCC56-F982-49D7-BBD3-CA3DE812D8B7}" presName="node" presStyleLbl="node1" presStyleIdx="1" presStyleCnt="3">
        <dgm:presLayoutVars>
          <dgm:bulletEnabled val="1"/>
        </dgm:presLayoutVars>
      </dgm:prSet>
      <dgm:spPr/>
    </dgm:pt>
    <dgm:pt modelId="{4C53558A-2CE3-4492-999F-AD291F81FC46}" type="pres">
      <dgm:prSet presAssocID="{B4B71AA4-4E32-4EF1-9E40-898CA99E7CFF}" presName="sibTrans" presStyleLbl="sibTrans2D1" presStyleIdx="1" presStyleCnt="2"/>
      <dgm:spPr/>
    </dgm:pt>
    <dgm:pt modelId="{4CEE6459-324A-44CD-B4E4-7DFDE2A4B046}" type="pres">
      <dgm:prSet presAssocID="{B4B71AA4-4E32-4EF1-9E40-898CA99E7CFF}" presName="connectorText" presStyleLbl="sibTrans2D1" presStyleIdx="1" presStyleCnt="2"/>
      <dgm:spPr/>
    </dgm:pt>
    <dgm:pt modelId="{74764DA1-7188-455D-93D3-12BFEFCB7D70}" type="pres">
      <dgm:prSet presAssocID="{B0C65153-EAFB-4F93-AC55-D81F93E518DC}" presName="node" presStyleLbl="node1" presStyleIdx="2" presStyleCnt="3">
        <dgm:presLayoutVars>
          <dgm:bulletEnabled val="1"/>
        </dgm:presLayoutVars>
      </dgm:prSet>
      <dgm:spPr/>
    </dgm:pt>
  </dgm:ptLst>
  <dgm:cxnLst>
    <dgm:cxn modelId="{B8CCB70F-4757-4F27-BBC7-FB87FC9543DB}" srcId="{2F760411-F144-4671-BAD9-D36275345694}" destId="{677CCC56-F982-49D7-BBD3-CA3DE812D8B7}" srcOrd="1" destOrd="0" parTransId="{9EAEE1DF-9F02-46DF-B258-AC61FDDF02C9}" sibTransId="{B4B71AA4-4E32-4EF1-9E40-898CA99E7CFF}"/>
    <dgm:cxn modelId="{408DA424-A7E2-44DA-8B6D-F0A179A971C6}" type="presOf" srcId="{B4B71AA4-4E32-4EF1-9E40-898CA99E7CFF}" destId="{4CEE6459-324A-44CD-B4E4-7DFDE2A4B046}" srcOrd="1" destOrd="0" presId="urn:microsoft.com/office/officeart/2005/8/layout/process1"/>
    <dgm:cxn modelId="{8F7E065D-2C0C-49EB-A352-C24F945F51F2}" type="presOf" srcId="{F12E0C50-3959-4102-BF22-5304831C65E3}" destId="{9439C7F5-AD59-4091-BF30-72496D408CCE}" srcOrd="0" destOrd="0" presId="urn:microsoft.com/office/officeart/2005/8/layout/process1"/>
    <dgm:cxn modelId="{A7BF7162-302B-4AB1-A66E-D16393DBE66E}" srcId="{2F760411-F144-4671-BAD9-D36275345694}" destId="{C39AA931-3E0B-4AC1-9CC5-8ADE329DDDEB}" srcOrd="0" destOrd="0" parTransId="{1C97CA57-C204-481B-85B9-5F0EAF9AF61B}" sibTransId="{F12E0C50-3959-4102-BF22-5304831C65E3}"/>
    <dgm:cxn modelId="{F0FF8663-E3FC-4623-BE01-F547D25908F3}" type="presOf" srcId="{2F760411-F144-4671-BAD9-D36275345694}" destId="{FA93E3E8-5422-43F2-B0C5-381F90DAE6D5}" srcOrd="0" destOrd="0" presId="urn:microsoft.com/office/officeart/2005/8/layout/process1"/>
    <dgm:cxn modelId="{B4BA7588-06F5-42D4-9F2A-82A7A8E0B4CE}" type="presOf" srcId="{F12E0C50-3959-4102-BF22-5304831C65E3}" destId="{3D961B5E-D7BA-48AF-8EBA-A5632C98409A}" srcOrd="1" destOrd="0" presId="urn:microsoft.com/office/officeart/2005/8/layout/process1"/>
    <dgm:cxn modelId="{D836D3A4-1CFD-4A1E-AEF7-0A9E7ADEA090}" type="presOf" srcId="{677CCC56-F982-49D7-BBD3-CA3DE812D8B7}" destId="{EF2183BF-94A0-43A9-A5F7-4E4360C828D2}" srcOrd="0" destOrd="0" presId="urn:microsoft.com/office/officeart/2005/8/layout/process1"/>
    <dgm:cxn modelId="{A8BCD9B4-C520-4FF6-B7A2-63CD38997277}" type="presOf" srcId="{B4B71AA4-4E32-4EF1-9E40-898CA99E7CFF}" destId="{4C53558A-2CE3-4492-999F-AD291F81FC46}" srcOrd="0" destOrd="0" presId="urn:microsoft.com/office/officeart/2005/8/layout/process1"/>
    <dgm:cxn modelId="{3B3CB6B5-B27F-4148-9D23-6A137CBC560F}" type="presOf" srcId="{C39AA931-3E0B-4AC1-9CC5-8ADE329DDDEB}" destId="{84A028FC-0724-4C4E-AB13-11BFCB860C50}" srcOrd="0" destOrd="0" presId="urn:microsoft.com/office/officeart/2005/8/layout/process1"/>
    <dgm:cxn modelId="{0C785CD4-2337-4730-9CD5-A7489AFFF78B}" type="presOf" srcId="{B0C65153-EAFB-4F93-AC55-D81F93E518DC}" destId="{74764DA1-7188-455D-93D3-12BFEFCB7D70}" srcOrd="0" destOrd="0" presId="urn:microsoft.com/office/officeart/2005/8/layout/process1"/>
    <dgm:cxn modelId="{793B44F7-9B91-4D0C-ADC0-F7880BE7F976}" srcId="{2F760411-F144-4671-BAD9-D36275345694}" destId="{B0C65153-EAFB-4F93-AC55-D81F93E518DC}" srcOrd="2" destOrd="0" parTransId="{FDA96B2E-441C-40D2-A2EC-B85234AEBFC1}" sibTransId="{C65C7E1B-5628-4CE6-88DA-712CE21651CA}"/>
    <dgm:cxn modelId="{1BD9C525-9FE1-401F-BEDA-8B39DCE09B37}" type="presParOf" srcId="{FA93E3E8-5422-43F2-B0C5-381F90DAE6D5}" destId="{84A028FC-0724-4C4E-AB13-11BFCB860C50}" srcOrd="0" destOrd="0" presId="urn:microsoft.com/office/officeart/2005/8/layout/process1"/>
    <dgm:cxn modelId="{E3CB4746-155E-4D18-8DBD-3469555ADAB3}" type="presParOf" srcId="{FA93E3E8-5422-43F2-B0C5-381F90DAE6D5}" destId="{9439C7F5-AD59-4091-BF30-72496D408CCE}" srcOrd="1" destOrd="0" presId="urn:microsoft.com/office/officeart/2005/8/layout/process1"/>
    <dgm:cxn modelId="{14A45664-03BF-436E-86A9-8224F6E45C14}" type="presParOf" srcId="{9439C7F5-AD59-4091-BF30-72496D408CCE}" destId="{3D961B5E-D7BA-48AF-8EBA-A5632C98409A}" srcOrd="0" destOrd="0" presId="urn:microsoft.com/office/officeart/2005/8/layout/process1"/>
    <dgm:cxn modelId="{FE8CB42A-7866-4113-A7F7-A0EB860AE1BD}" type="presParOf" srcId="{FA93E3E8-5422-43F2-B0C5-381F90DAE6D5}" destId="{EF2183BF-94A0-43A9-A5F7-4E4360C828D2}" srcOrd="2" destOrd="0" presId="urn:microsoft.com/office/officeart/2005/8/layout/process1"/>
    <dgm:cxn modelId="{F66B8A12-9759-436E-9CA4-C0FE13714F7F}" type="presParOf" srcId="{FA93E3E8-5422-43F2-B0C5-381F90DAE6D5}" destId="{4C53558A-2CE3-4492-999F-AD291F81FC46}" srcOrd="3" destOrd="0" presId="urn:microsoft.com/office/officeart/2005/8/layout/process1"/>
    <dgm:cxn modelId="{86C6FFFD-98CD-4CBA-B879-3C4DA93A7C7E}" type="presParOf" srcId="{4C53558A-2CE3-4492-999F-AD291F81FC46}" destId="{4CEE6459-324A-44CD-B4E4-7DFDE2A4B046}" srcOrd="0" destOrd="0" presId="urn:microsoft.com/office/officeart/2005/8/layout/process1"/>
    <dgm:cxn modelId="{1E92BBCA-AA5A-4916-9B3B-3C90B48EEDED}" type="presParOf" srcId="{FA93E3E8-5422-43F2-B0C5-381F90DAE6D5}" destId="{74764DA1-7188-455D-93D3-12BFEFCB7D7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76F34B-7564-4209-8772-ADF68A57226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1F4B90-3FEA-4922-A076-E9B57FC9F870}">
      <dgm:prSet phldrT="[Text]"/>
      <dgm:spPr/>
      <dgm:t>
        <a:bodyPr/>
        <a:lstStyle/>
        <a:p>
          <a:r>
            <a:rPr lang="en-US" dirty="0"/>
            <a:t>MACHINE LEARNING</a:t>
          </a:r>
        </a:p>
      </dgm:t>
    </dgm:pt>
    <dgm:pt modelId="{579F70F7-D965-4B37-8677-0DB80F03991D}" type="parTrans" cxnId="{18CA00D1-E990-48F0-A405-E6F3E2826A3C}">
      <dgm:prSet/>
      <dgm:spPr/>
      <dgm:t>
        <a:bodyPr/>
        <a:lstStyle/>
        <a:p>
          <a:endParaRPr lang="en-US"/>
        </a:p>
      </dgm:t>
    </dgm:pt>
    <dgm:pt modelId="{0854944F-9613-4728-8121-3C116B6C8C82}" type="sibTrans" cxnId="{18CA00D1-E990-48F0-A405-E6F3E2826A3C}">
      <dgm:prSet/>
      <dgm:spPr/>
      <dgm:t>
        <a:bodyPr/>
        <a:lstStyle/>
        <a:p>
          <a:endParaRPr lang="en-US"/>
        </a:p>
      </dgm:t>
    </dgm:pt>
    <dgm:pt modelId="{9019C13A-DD04-4448-BFCD-2C6D89C4D6F8}">
      <dgm:prSet phldrT="[Text]"/>
      <dgm:spPr/>
      <dgm:t>
        <a:bodyPr/>
        <a:lstStyle/>
        <a:p>
          <a:r>
            <a:rPr lang="en-US" dirty="0"/>
            <a:t>DEEP LEARNING</a:t>
          </a:r>
        </a:p>
      </dgm:t>
    </dgm:pt>
    <dgm:pt modelId="{91D06BA5-0454-4E56-8284-711F83E3E38E}" type="parTrans" cxnId="{CEAA0419-E04C-4B5B-9057-A1368E0004B6}">
      <dgm:prSet/>
      <dgm:spPr/>
      <dgm:t>
        <a:bodyPr/>
        <a:lstStyle/>
        <a:p>
          <a:endParaRPr lang="en-US"/>
        </a:p>
      </dgm:t>
    </dgm:pt>
    <dgm:pt modelId="{DC320871-8DA8-4255-A5C5-BC0419E86D80}" type="sibTrans" cxnId="{CEAA0419-E04C-4B5B-9057-A1368E0004B6}">
      <dgm:prSet/>
      <dgm:spPr/>
      <dgm:t>
        <a:bodyPr/>
        <a:lstStyle/>
        <a:p>
          <a:endParaRPr lang="en-US"/>
        </a:p>
      </dgm:t>
    </dgm:pt>
    <dgm:pt modelId="{9DF83891-E6F0-4888-9C2C-728DBA6108C0}">
      <dgm:prSet phldrT="[Text]"/>
      <dgm:spPr/>
      <dgm:t>
        <a:bodyPr/>
        <a:lstStyle/>
        <a:p>
          <a:r>
            <a:rPr lang="en-US" dirty="0"/>
            <a:t>NEURAL NETWORKS</a:t>
          </a:r>
        </a:p>
      </dgm:t>
    </dgm:pt>
    <dgm:pt modelId="{8BBC9CBA-B995-4D88-B40D-0CB056339A3D}" type="parTrans" cxnId="{8D8DCBC3-EAF0-416B-990E-885CD9237472}">
      <dgm:prSet/>
      <dgm:spPr/>
      <dgm:t>
        <a:bodyPr/>
        <a:lstStyle/>
        <a:p>
          <a:endParaRPr lang="en-US"/>
        </a:p>
      </dgm:t>
    </dgm:pt>
    <dgm:pt modelId="{CBD83D33-DFA2-4F08-96E1-0328C76EBD2B}" type="sibTrans" cxnId="{8D8DCBC3-EAF0-416B-990E-885CD9237472}">
      <dgm:prSet/>
      <dgm:spPr/>
      <dgm:t>
        <a:bodyPr/>
        <a:lstStyle/>
        <a:p>
          <a:endParaRPr lang="en-US"/>
        </a:p>
      </dgm:t>
    </dgm:pt>
    <dgm:pt modelId="{3B9BF135-3590-44B4-B8BB-B6D031ABCF1F}" type="pres">
      <dgm:prSet presAssocID="{5A76F34B-7564-4209-8772-ADF68A57226A}" presName="rootnode" presStyleCnt="0">
        <dgm:presLayoutVars>
          <dgm:chMax/>
          <dgm:chPref/>
          <dgm:dir/>
          <dgm:animLvl val="lvl"/>
        </dgm:presLayoutVars>
      </dgm:prSet>
      <dgm:spPr/>
    </dgm:pt>
    <dgm:pt modelId="{08E7EB50-F6A4-4918-A022-71EE1F288B53}" type="pres">
      <dgm:prSet presAssocID="{F51F4B90-3FEA-4922-A076-E9B57FC9F870}" presName="composite" presStyleCnt="0"/>
      <dgm:spPr/>
    </dgm:pt>
    <dgm:pt modelId="{D553CD86-05A3-404D-B64D-CE48DC350ABF}" type="pres">
      <dgm:prSet presAssocID="{F51F4B90-3FEA-4922-A076-E9B57FC9F870}" presName="bentUpArrow1" presStyleLbl="alignImgPlace1" presStyleIdx="0" presStyleCnt="2"/>
      <dgm:spPr/>
    </dgm:pt>
    <dgm:pt modelId="{E03AC099-1EF4-4F53-A387-D88A4AF0D15B}" type="pres">
      <dgm:prSet presAssocID="{F51F4B90-3FEA-4922-A076-E9B57FC9F870}" presName="ParentText" presStyleLbl="node1" presStyleIdx="0" presStyleCnt="3" custScaleX="438769">
        <dgm:presLayoutVars>
          <dgm:chMax val="1"/>
          <dgm:chPref val="1"/>
          <dgm:bulletEnabled val="1"/>
        </dgm:presLayoutVars>
      </dgm:prSet>
      <dgm:spPr/>
    </dgm:pt>
    <dgm:pt modelId="{302BA00C-DD2E-465B-B37E-D072B9C453D1}" type="pres">
      <dgm:prSet presAssocID="{F51F4B90-3FEA-4922-A076-E9B57FC9F870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78A0E0B-FA00-4FFA-9431-3962EAB684FE}" type="pres">
      <dgm:prSet presAssocID="{0854944F-9613-4728-8121-3C116B6C8C82}" presName="sibTrans" presStyleCnt="0"/>
      <dgm:spPr/>
    </dgm:pt>
    <dgm:pt modelId="{AC0EF016-6837-4F1D-A29E-2DD1A4FDE5C4}" type="pres">
      <dgm:prSet presAssocID="{9019C13A-DD04-4448-BFCD-2C6D89C4D6F8}" presName="composite" presStyleCnt="0"/>
      <dgm:spPr/>
    </dgm:pt>
    <dgm:pt modelId="{15388ED4-0561-4DAC-A2C7-4DA6CADBBE20}" type="pres">
      <dgm:prSet presAssocID="{9019C13A-DD04-4448-BFCD-2C6D89C4D6F8}" presName="bentUpArrow1" presStyleLbl="alignImgPlace1" presStyleIdx="1" presStyleCnt="2"/>
      <dgm:spPr/>
    </dgm:pt>
    <dgm:pt modelId="{D066F9F8-87A0-4C31-9F0D-9AABE4FFF344}" type="pres">
      <dgm:prSet presAssocID="{9019C13A-DD04-4448-BFCD-2C6D89C4D6F8}" presName="ParentText" presStyleLbl="node1" presStyleIdx="1" presStyleCnt="3" custScaleX="412545" custLinFactNeighborX="4622" custLinFactNeighborY="12649">
        <dgm:presLayoutVars>
          <dgm:chMax val="1"/>
          <dgm:chPref val="1"/>
          <dgm:bulletEnabled val="1"/>
        </dgm:presLayoutVars>
      </dgm:prSet>
      <dgm:spPr/>
    </dgm:pt>
    <dgm:pt modelId="{76E0D458-D741-4B77-9E49-F11501E88BEA}" type="pres">
      <dgm:prSet presAssocID="{9019C13A-DD04-4448-BFCD-2C6D89C4D6F8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9E37D67B-A088-401D-BBE1-80C9AB571F4B}" type="pres">
      <dgm:prSet presAssocID="{DC320871-8DA8-4255-A5C5-BC0419E86D80}" presName="sibTrans" presStyleCnt="0"/>
      <dgm:spPr/>
    </dgm:pt>
    <dgm:pt modelId="{C5323C99-CBD4-4E7F-B68E-038163571425}" type="pres">
      <dgm:prSet presAssocID="{9DF83891-E6F0-4888-9C2C-728DBA6108C0}" presName="composite" presStyleCnt="0"/>
      <dgm:spPr/>
    </dgm:pt>
    <dgm:pt modelId="{673B6C40-9DBD-4F26-B26A-499DB15A4AF7}" type="pres">
      <dgm:prSet presAssocID="{9DF83891-E6F0-4888-9C2C-728DBA6108C0}" presName="ParentText" presStyleLbl="node1" presStyleIdx="2" presStyleCnt="3" custScaleX="489023" custLinFactNeighborX="-1743" custLinFactNeighborY="27445">
        <dgm:presLayoutVars>
          <dgm:chMax val="1"/>
          <dgm:chPref val="1"/>
          <dgm:bulletEnabled val="1"/>
        </dgm:presLayoutVars>
      </dgm:prSet>
      <dgm:spPr/>
    </dgm:pt>
  </dgm:ptLst>
  <dgm:cxnLst>
    <dgm:cxn modelId="{CEAA0419-E04C-4B5B-9057-A1368E0004B6}" srcId="{5A76F34B-7564-4209-8772-ADF68A57226A}" destId="{9019C13A-DD04-4448-BFCD-2C6D89C4D6F8}" srcOrd="1" destOrd="0" parTransId="{91D06BA5-0454-4E56-8284-711F83E3E38E}" sibTransId="{DC320871-8DA8-4255-A5C5-BC0419E86D80}"/>
    <dgm:cxn modelId="{56334C38-0233-4FF4-A5D0-F9E7666C82DE}" type="presOf" srcId="{F51F4B90-3FEA-4922-A076-E9B57FC9F870}" destId="{E03AC099-1EF4-4F53-A387-D88A4AF0D15B}" srcOrd="0" destOrd="0" presId="urn:microsoft.com/office/officeart/2005/8/layout/StepDownProcess"/>
    <dgm:cxn modelId="{EF65D289-389F-4354-99B0-4BCBEAE42305}" type="presOf" srcId="{9019C13A-DD04-4448-BFCD-2C6D89C4D6F8}" destId="{D066F9F8-87A0-4C31-9F0D-9AABE4FFF344}" srcOrd="0" destOrd="0" presId="urn:microsoft.com/office/officeart/2005/8/layout/StepDownProcess"/>
    <dgm:cxn modelId="{92E578AC-718C-4F23-9F69-3F0E989A9748}" type="presOf" srcId="{9DF83891-E6F0-4888-9C2C-728DBA6108C0}" destId="{673B6C40-9DBD-4F26-B26A-499DB15A4AF7}" srcOrd="0" destOrd="0" presId="urn:microsoft.com/office/officeart/2005/8/layout/StepDownProcess"/>
    <dgm:cxn modelId="{8D8DCBC3-EAF0-416B-990E-885CD9237472}" srcId="{5A76F34B-7564-4209-8772-ADF68A57226A}" destId="{9DF83891-E6F0-4888-9C2C-728DBA6108C0}" srcOrd="2" destOrd="0" parTransId="{8BBC9CBA-B995-4D88-B40D-0CB056339A3D}" sibTransId="{CBD83D33-DFA2-4F08-96E1-0328C76EBD2B}"/>
    <dgm:cxn modelId="{18CA00D1-E990-48F0-A405-E6F3E2826A3C}" srcId="{5A76F34B-7564-4209-8772-ADF68A57226A}" destId="{F51F4B90-3FEA-4922-A076-E9B57FC9F870}" srcOrd="0" destOrd="0" parTransId="{579F70F7-D965-4B37-8677-0DB80F03991D}" sibTransId="{0854944F-9613-4728-8121-3C116B6C8C82}"/>
    <dgm:cxn modelId="{F27544F7-2937-4C5C-8334-F27994B1E8C1}" type="presOf" srcId="{5A76F34B-7564-4209-8772-ADF68A57226A}" destId="{3B9BF135-3590-44B4-B8BB-B6D031ABCF1F}" srcOrd="0" destOrd="0" presId="urn:microsoft.com/office/officeart/2005/8/layout/StepDownProcess"/>
    <dgm:cxn modelId="{2AF7633E-93FC-481A-863A-64673A1C19B7}" type="presParOf" srcId="{3B9BF135-3590-44B4-B8BB-B6D031ABCF1F}" destId="{08E7EB50-F6A4-4918-A022-71EE1F288B53}" srcOrd="0" destOrd="0" presId="urn:microsoft.com/office/officeart/2005/8/layout/StepDownProcess"/>
    <dgm:cxn modelId="{98ECA84D-539C-40C2-9D42-06E03D99D57C}" type="presParOf" srcId="{08E7EB50-F6A4-4918-A022-71EE1F288B53}" destId="{D553CD86-05A3-404D-B64D-CE48DC350ABF}" srcOrd="0" destOrd="0" presId="urn:microsoft.com/office/officeart/2005/8/layout/StepDownProcess"/>
    <dgm:cxn modelId="{70B48C91-006F-4563-86C0-3A26B5632814}" type="presParOf" srcId="{08E7EB50-F6A4-4918-A022-71EE1F288B53}" destId="{E03AC099-1EF4-4F53-A387-D88A4AF0D15B}" srcOrd="1" destOrd="0" presId="urn:microsoft.com/office/officeart/2005/8/layout/StepDownProcess"/>
    <dgm:cxn modelId="{A78C69AF-9474-4577-A110-3AA4153811B4}" type="presParOf" srcId="{08E7EB50-F6A4-4918-A022-71EE1F288B53}" destId="{302BA00C-DD2E-465B-B37E-D072B9C453D1}" srcOrd="2" destOrd="0" presId="urn:microsoft.com/office/officeart/2005/8/layout/StepDownProcess"/>
    <dgm:cxn modelId="{9F0C3E95-A15A-44D8-88E4-9A70586CBE4F}" type="presParOf" srcId="{3B9BF135-3590-44B4-B8BB-B6D031ABCF1F}" destId="{078A0E0B-FA00-4FFA-9431-3962EAB684FE}" srcOrd="1" destOrd="0" presId="urn:microsoft.com/office/officeart/2005/8/layout/StepDownProcess"/>
    <dgm:cxn modelId="{0EA6CD96-A0D2-4D12-B09A-F71A196E9B17}" type="presParOf" srcId="{3B9BF135-3590-44B4-B8BB-B6D031ABCF1F}" destId="{AC0EF016-6837-4F1D-A29E-2DD1A4FDE5C4}" srcOrd="2" destOrd="0" presId="urn:microsoft.com/office/officeart/2005/8/layout/StepDownProcess"/>
    <dgm:cxn modelId="{9D04B42D-7B41-4C2A-98E9-4AE9B75D7463}" type="presParOf" srcId="{AC0EF016-6837-4F1D-A29E-2DD1A4FDE5C4}" destId="{15388ED4-0561-4DAC-A2C7-4DA6CADBBE20}" srcOrd="0" destOrd="0" presId="urn:microsoft.com/office/officeart/2005/8/layout/StepDownProcess"/>
    <dgm:cxn modelId="{9DE1D22C-A1DA-4368-8C4A-1312D6902818}" type="presParOf" srcId="{AC0EF016-6837-4F1D-A29E-2DD1A4FDE5C4}" destId="{D066F9F8-87A0-4C31-9F0D-9AABE4FFF344}" srcOrd="1" destOrd="0" presId="urn:microsoft.com/office/officeart/2005/8/layout/StepDownProcess"/>
    <dgm:cxn modelId="{3D99587B-0490-4EF3-B88F-1922536A45F2}" type="presParOf" srcId="{AC0EF016-6837-4F1D-A29E-2DD1A4FDE5C4}" destId="{76E0D458-D741-4B77-9E49-F11501E88BEA}" srcOrd="2" destOrd="0" presId="urn:microsoft.com/office/officeart/2005/8/layout/StepDownProcess"/>
    <dgm:cxn modelId="{E81760FD-2DB5-4F8C-A7FD-2A0EFF454F81}" type="presParOf" srcId="{3B9BF135-3590-44B4-B8BB-B6D031ABCF1F}" destId="{9E37D67B-A088-401D-BBE1-80C9AB571F4B}" srcOrd="3" destOrd="0" presId="urn:microsoft.com/office/officeart/2005/8/layout/StepDownProcess"/>
    <dgm:cxn modelId="{169BB1E8-1761-46B7-8FE3-2B986FEF111E}" type="presParOf" srcId="{3B9BF135-3590-44B4-B8BB-B6D031ABCF1F}" destId="{C5323C99-CBD4-4E7F-B68E-038163571425}" srcOrd="4" destOrd="0" presId="urn:microsoft.com/office/officeart/2005/8/layout/StepDownProcess"/>
    <dgm:cxn modelId="{722BF776-BAFD-4BEC-8B46-5C8AF40BCD52}" type="presParOf" srcId="{C5323C99-CBD4-4E7F-B68E-038163571425}" destId="{673B6C40-9DBD-4F26-B26A-499DB15A4AF7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E69A82-7C0C-404E-AF42-A4F8586E45F7}">
      <dsp:nvSpPr>
        <dsp:cNvPr id="0" name=""/>
        <dsp:cNvSpPr/>
      </dsp:nvSpPr>
      <dsp:spPr>
        <a:xfrm>
          <a:off x="7350" y="617240"/>
          <a:ext cx="2196908" cy="13181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IMAGE INPUT</a:t>
          </a:r>
          <a:endParaRPr lang="en-IN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200" kern="1200" dirty="0"/>
            <a:t>INUT GIVEN IN DIGITAL FORMAT</a:t>
          </a:r>
        </a:p>
      </dsp:txBody>
      <dsp:txXfrm>
        <a:off x="45957" y="655847"/>
        <a:ext cx="2119694" cy="1240930"/>
      </dsp:txXfrm>
    </dsp:sp>
    <dsp:sp modelId="{A47B9C0A-AB5E-4E83-9611-C23CB7798D86}">
      <dsp:nvSpPr>
        <dsp:cNvPr id="0" name=""/>
        <dsp:cNvSpPr/>
      </dsp:nvSpPr>
      <dsp:spPr>
        <a:xfrm>
          <a:off x="2397586" y="1003896"/>
          <a:ext cx="465744" cy="54483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2397586" y="1112863"/>
        <a:ext cx="326021" cy="326899"/>
      </dsp:txXfrm>
    </dsp:sp>
    <dsp:sp modelId="{A5EC802F-FED1-4688-B2DE-CDE2B4C874FA}">
      <dsp:nvSpPr>
        <dsp:cNvPr id="0" name=""/>
        <dsp:cNvSpPr/>
      </dsp:nvSpPr>
      <dsp:spPr>
        <a:xfrm>
          <a:off x="3083021" y="617240"/>
          <a:ext cx="2196908" cy="13181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FEATURE EXTRACTION</a:t>
          </a:r>
          <a:endParaRPr lang="en-IN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200" kern="1200" dirty="0"/>
            <a:t>DETAILS THAT NEED TO BE RECOGNIZED</a:t>
          </a:r>
        </a:p>
      </dsp:txBody>
      <dsp:txXfrm>
        <a:off x="3121628" y="655847"/>
        <a:ext cx="2119694" cy="1240930"/>
      </dsp:txXfrm>
    </dsp:sp>
    <dsp:sp modelId="{FC9ABC3B-4120-4CD2-89E2-C756EDD7B747}">
      <dsp:nvSpPr>
        <dsp:cNvPr id="0" name=""/>
        <dsp:cNvSpPr/>
      </dsp:nvSpPr>
      <dsp:spPr>
        <a:xfrm>
          <a:off x="5473257" y="1003896"/>
          <a:ext cx="465744" cy="54483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5473257" y="1112863"/>
        <a:ext cx="326021" cy="326899"/>
      </dsp:txXfrm>
    </dsp:sp>
    <dsp:sp modelId="{A44D7C4E-F019-4DB3-9400-AA66A0F4A771}">
      <dsp:nvSpPr>
        <dsp:cNvPr id="0" name=""/>
        <dsp:cNvSpPr/>
      </dsp:nvSpPr>
      <dsp:spPr>
        <a:xfrm>
          <a:off x="6158692" y="617240"/>
          <a:ext cx="2196908" cy="13181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INTEGRATED TO AN OUTPUT PLATFORM</a:t>
          </a:r>
          <a:endParaRPr lang="en-IN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200" kern="1200" dirty="0"/>
            <a:t>THE EXTRACTED OUTPUT WILL BE RETURNED TO USER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200" kern="1200" dirty="0"/>
        </a:p>
      </dsp:txBody>
      <dsp:txXfrm>
        <a:off x="6197299" y="655847"/>
        <a:ext cx="2119694" cy="12409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028FC-0724-4C4E-AB13-11BFCB860C50}">
      <dsp:nvSpPr>
        <dsp:cNvPr id="0" name=""/>
        <dsp:cNvSpPr/>
      </dsp:nvSpPr>
      <dsp:spPr>
        <a:xfrm>
          <a:off x="7089" y="191410"/>
          <a:ext cx="2118923" cy="12713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DETECTION</a:t>
          </a:r>
        </a:p>
      </dsp:txBody>
      <dsp:txXfrm>
        <a:off x="44326" y="228647"/>
        <a:ext cx="2044449" cy="1196879"/>
      </dsp:txXfrm>
    </dsp:sp>
    <dsp:sp modelId="{9439C7F5-AD59-4091-BF30-72496D408CCE}">
      <dsp:nvSpPr>
        <dsp:cNvPr id="0" name=""/>
        <dsp:cNvSpPr/>
      </dsp:nvSpPr>
      <dsp:spPr>
        <a:xfrm>
          <a:off x="2337904" y="564340"/>
          <a:ext cx="449211" cy="5254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2337904" y="669438"/>
        <a:ext cx="314448" cy="315296"/>
      </dsp:txXfrm>
    </dsp:sp>
    <dsp:sp modelId="{EF2183BF-94A0-43A9-A5F7-4E4360C828D2}">
      <dsp:nvSpPr>
        <dsp:cNvPr id="0" name=""/>
        <dsp:cNvSpPr/>
      </dsp:nvSpPr>
      <dsp:spPr>
        <a:xfrm>
          <a:off x="2973581" y="191410"/>
          <a:ext cx="2118923" cy="12713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CONVERSION</a:t>
          </a:r>
        </a:p>
      </dsp:txBody>
      <dsp:txXfrm>
        <a:off x="3010818" y="228647"/>
        <a:ext cx="2044449" cy="1196879"/>
      </dsp:txXfrm>
    </dsp:sp>
    <dsp:sp modelId="{4C53558A-2CE3-4492-999F-AD291F81FC46}">
      <dsp:nvSpPr>
        <dsp:cNvPr id="0" name=""/>
        <dsp:cNvSpPr/>
      </dsp:nvSpPr>
      <dsp:spPr>
        <a:xfrm>
          <a:off x="5304397" y="564340"/>
          <a:ext cx="449211" cy="5254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5304397" y="669438"/>
        <a:ext cx="314448" cy="315296"/>
      </dsp:txXfrm>
    </dsp:sp>
    <dsp:sp modelId="{74764DA1-7188-455D-93D3-12BFEFCB7D70}">
      <dsp:nvSpPr>
        <dsp:cNvPr id="0" name=""/>
        <dsp:cNvSpPr/>
      </dsp:nvSpPr>
      <dsp:spPr>
        <a:xfrm>
          <a:off x="5940074" y="191410"/>
          <a:ext cx="2118923" cy="12713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RECOGNITION</a:t>
          </a:r>
        </a:p>
      </dsp:txBody>
      <dsp:txXfrm>
        <a:off x="5977311" y="228647"/>
        <a:ext cx="2044449" cy="11968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53CD86-05A3-404D-B64D-CE48DC350ABF}">
      <dsp:nvSpPr>
        <dsp:cNvPr id="0" name=""/>
        <dsp:cNvSpPr/>
      </dsp:nvSpPr>
      <dsp:spPr>
        <a:xfrm rot="5400000">
          <a:off x="620718" y="437752"/>
          <a:ext cx="198799" cy="22632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3AC099-1EF4-4F53-A387-D88A4AF0D15B}">
      <dsp:nvSpPr>
        <dsp:cNvPr id="0" name=""/>
        <dsp:cNvSpPr/>
      </dsp:nvSpPr>
      <dsp:spPr>
        <a:xfrm>
          <a:off x="1184" y="217379"/>
          <a:ext cx="1468390" cy="23425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MACHINE LEARNING</a:t>
          </a:r>
        </a:p>
      </dsp:txBody>
      <dsp:txXfrm>
        <a:off x="12621" y="228816"/>
        <a:ext cx="1445516" cy="211378"/>
      </dsp:txXfrm>
    </dsp:sp>
    <dsp:sp modelId="{302BA00C-DD2E-465B-B37E-D072B9C453D1}">
      <dsp:nvSpPr>
        <dsp:cNvPr id="0" name=""/>
        <dsp:cNvSpPr/>
      </dsp:nvSpPr>
      <dsp:spPr>
        <a:xfrm>
          <a:off x="902710" y="239720"/>
          <a:ext cx="243400" cy="189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388ED4-0561-4DAC-A2C7-4DA6CADBBE20}">
      <dsp:nvSpPr>
        <dsp:cNvPr id="0" name=""/>
        <dsp:cNvSpPr/>
      </dsp:nvSpPr>
      <dsp:spPr>
        <a:xfrm rot="5400000">
          <a:off x="1281665" y="700894"/>
          <a:ext cx="198799" cy="22632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66F9F8-87A0-4C31-9F0D-9AABE4FFF344}">
      <dsp:nvSpPr>
        <dsp:cNvPr id="0" name=""/>
        <dsp:cNvSpPr/>
      </dsp:nvSpPr>
      <dsp:spPr>
        <a:xfrm>
          <a:off x="721480" y="510152"/>
          <a:ext cx="1380628" cy="23425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DEEP LEARNING</a:t>
          </a:r>
        </a:p>
      </dsp:txBody>
      <dsp:txXfrm>
        <a:off x="732917" y="521589"/>
        <a:ext cx="1357754" cy="211378"/>
      </dsp:txXfrm>
    </dsp:sp>
    <dsp:sp modelId="{76E0D458-D741-4B77-9E49-F11501E88BEA}">
      <dsp:nvSpPr>
        <dsp:cNvPr id="0" name=""/>
        <dsp:cNvSpPr/>
      </dsp:nvSpPr>
      <dsp:spPr>
        <a:xfrm>
          <a:off x="1563657" y="502862"/>
          <a:ext cx="243400" cy="189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3B6C40-9DBD-4F26-B26A-499DB15A4AF7}">
      <dsp:nvSpPr>
        <dsp:cNvPr id="0" name=""/>
        <dsp:cNvSpPr/>
      </dsp:nvSpPr>
      <dsp:spPr>
        <a:xfrm>
          <a:off x="1405006" y="807954"/>
          <a:ext cx="1636570" cy="23425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NEURAL NETWORKS</a:t>
          </a:r>
        </a:p>
      </dsp:txBody>
      <dsp:txXfrm>
        <a:off x="1416443" y="819391"/>
        <a:ext cx="1613696" cy="211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2DFF4-1D12-448B-A110-6A50467D40BA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336B72-4C88-434D-9E4F-2192C998A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97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628" y="770467"/>
            <a:ext cx="8086725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0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634" y="4198409"/>
            <a:ext cx="6921151" cy="16459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11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07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7963" y="695325"/>
            <a:ext cx="1971675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44" y="714376"/>
            <a:ext cx="5800725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262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00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628" y="767419"/>
            <a:ext cx="8085582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0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634" y="4187275"/>
            <a:ext cx="6919722" cy="1645920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209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7492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38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02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492" y="2032000"/>
            <a:ext cx="3806190" cy="7234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492" y="2736150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6310" y="2029968"/>
            <a:ext cx="3806190" cy="72237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6310" y="2734056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80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6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45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5000" y="0"/>
            <a:ext cx="3429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96053" y="542282"/>
            <a:ext cx="253746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762000"/>
            <a:ext cx="4572000" cy="4572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6987" y="2511813"/>
            <a:ext cx="254889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>
                <a:solidFill>
                  <a:srgbClr val="40404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625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918" y="5418668"/>
            <a:ext cx="8085582" cy="613283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9144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rgbClr val="4D4D4D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7492" y="5909735"/>
            <a:ext cx="6922008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79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919" y="499533"/>
            <a:ext cx="8079581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206" y="1993393"/>
            <a:ext cx="8065294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6412447"/>
            <a:ext cx="30861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fld id="{A983B111-9B12-4A63-9BDE-B5105C04BB91}" type="datetimeFigureOut">
              <a:rPr lang="en-US" smtClean="0"/>
              <a:pPr/>
              <a:t>4/30/2023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0" y="6554697"/>
            <a:ext cx="37719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41193" y="5829748"/>
            <a:ext cx="219456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0" b="0">
                <a:ln>
                  <a:noFill/>
                </a:ln>
                <a:solidFill>
                  <a:schemeClr val="accent1">
                    <a:alpha val="20000"/>
                  </a:schemeClr>
                </a:solidFill>
                <a:latin typeface="+mj-lt"/>
              </a:defRPr>
            </a:lvl1pPr>
          </a:lstStyle>
          <a:p>
            <a:fld id="{FFB906E3-41C4-4FD3-B403-7E6B44054A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28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74320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" TargetMode="External"/><Relationship Id="rId2" Type="http://schemas.openxmlformats.org/officeDocument/2006/relationships/hyperlink" Target="http://www.anpr.net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5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544" y="1994595"/>
            <a:ext cx="8062912" cy="2164556"/>
          </a:xfrm>
        </p:spPr>
        <p:txBody>
          <a:bodyPr>
            <a:normAutofit/>
          </a:bodyPr>
          <a:lstStyle/>
          <a:p>
            <a:r>
              <a:rPr lang="en-US" dirty="0">
                <a:latin typeface="Bahnschrift Condensed" panose="020B0502040204020203" pitchFamily="34" charset="0"/>
              </a:rPr>
              <a:t>LICENSE PLATE RECOGNITION SYSTEM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80D569-D7B6-CCC1-D1F7-CB44C263214F}"/>
              </a:ext>
            </a:extLst>
          </p:cNvPr>
          <p:cNvSpPr txBox="1"/>
          <p:nvPr/>
        </p:nvSpPr>
        <p:spPr>
          <a:xfrm>
            <a:off x="-5181600" y="461703"/>
            <a:ext cx="46101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</a:rPr>
              <a:t> 2022-23</a:t>
            </a:r>
          </a:p>
          <a:p>
            <a:endParaRPr lang="en-US" sz="2800" b="1" i="1" dirty="0">
              <a:solidFill>
                <a:schemeClr val="tx2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2CAE61A4-DBE7-309B-FC3A-556C94BB1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545" y="4530051"/>
            <a:ext cx="3650456" cy="1825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Mobile ANPR System">
            <a:extLst>
              <a:ext uri="{FF2B5EF4-FFF2-40B4-BE49-F238E27FC236}">
                <a16:creationId xmlns:a16="http://schemas.microsoft.com/office/drawing/2014/main" id="{DE483404-22E4-4FF3-C98F-9627F63790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8" b="20667"/>
          <a:stretch/>
        </p:blipFill>
        <p:spPr bwMode="auto">
          <a:xfrm>
            <a:off x="6019800" y="510864"/>
            <a:ext cx="2581198" cy="172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3B7218-CB60-3A51-92A6-28781A9A3C3B}"/>
              </a:ext>
            </a:extLst>
          </p:cNvPr>
          <p:cNvSpPr txBox="1"/>
          <p:nvPr/>
        </p:nvSpPr>
        <p:spPr>
          <a:xfrm>
            <a:off x="5029200" y="3974485"/>
            <a:ext cx="2974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/>
              <a:t>Team : </a:t>
            </a:r>
            <a:r>
              <a:rPr lang="en-US" sz="3200" b="1" i="1" dirty="0" err="1"/>
              <a:t>Zerone</a:t>
            </a:r>
            <a:endParaRPr lang="en-US" sz="3200" b="1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2981A-0C9B-95C0-9704-ED5FFFEE0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test">
            <a:hlinkClick r:id="" action="ppaction://media"/>
            <a:extLst>
              <a:ext uri="{FF2B5EF4-FFF2-40B4-BE49-F238E27FC236}">
                <a16:creationId xmlns:a16="http://schemas.microsoft.com/office/drawing/2014/main" id="{38281626-72CF-F2F3-7C0B-8BEFF6CBFE6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391"/>
          <a:stretch/>
        </p:blipFill>
        <p:spPr>
          <a:xfrm>
            <a:off x="0" y="823451"/>
            <a:ext cx="9160603" cy="5211097"/>
          </a:xfrm>
        </p:spPr>
      </p:pic>
    </p:spTree>
    <p:extLst>
      <p:ext uri="{BB962C8B-B14F-4D97-AF65-F5344CB8AC3E}">
        <p14:creationId xmlns:p14="http://schemas.microsoft.com/office/powerpoint/2010/main" val="140697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ACD7-E0C6-2160-6AC0-A99DE7191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65E7CEF-BD43-13E8-49FF-5042472D37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2" t="2024" r="845" b="843"/>
          <a:stretch/>
        </p:blipFill>
        <p:spPr>
          <a:xfrm>
            <a:off x="76200" y="990600"/>
            <a:ext cx="3581400" cy="4574139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584957-1378-4EE3-6FDC-CCBC53BA21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604" y="241489"/>
            <a:ext cx="2854791" cy="2362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4ABAD89-E29A-F58A-540A-342198FB542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175" y="2964578"/>
            <a:ext cx="5310625" cy="3449769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176D70C-651F-1E72-3297-8710E83EFCB4}"/>
              </a:ext>
            </a:extLst>
          </p:cNvPr>
          <p:cNvSpPr/>
          <p:nvPr/>
        </p:nvSpPr>
        <p:spPr>
          <a:xfrm>
            <a:off x="1409700" y="1054312"/>
            <a:ext cx="914400" cy="5486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324A120-186A-F80C-E3E2-2EE434B3C5AF}"/>
              </a:ext>
            </a:extLst>
          </p:cNvPr>
          <p:cNvSpPr/>
          <p:nvPr/>
        </p:nvSpPr>
        <p:spPr>
          <a:xfrm>
            <a:off x="1386840" y="5079811"/>
            <a:ext cx="914400" cy="5486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9F7CB21-A3FC-82EE-736A-EB679EA1E7C3}"/>
              </a:ext>
            </a:extLst>
          </p:cNvPr>
          <p:cNvSpPr/>
          <p:nvPr/>
        </p:nvSpPr>
        <p:spPr>
          <a:xfrm>
            <a:off x="3774740" y="3980752"/>
            <a:ext cx="1224202" cy="5486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00EE025-AF4B-81B4-4D58-CA190BD7FBD9}"/>
              </a:ext>
            </a:extLst>
          </p:cNvPr>
          <p:cNvSpPr/>
          <p:nvPr/>
        </p:nvSpPr>
        <p:spPr>
          <a:xfrm>
            <a:off x="6075838" y="1380819"/>
            <a:ext cx="640080" cy="5486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EC09A6B-5436-2CE0-4C3D-520C38313553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324100" y="1328632"/>
            <a:ext cx="3771899" cy="3380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F7971B4-90D7-123B-4953-5F70D79A8BD3}"/>
              </a:ext>
            </a:extLst>
          </p:cNvPr>
          <p:cNvCxnSpPr>
            <a:cxnSpLocks/>
          </p:cNvCxnSpPr>
          <p:nvPr/>
        </p:nvCxnSpPr>
        <p:spPr>
          <a:xfrm>
            <a:off x="2286677" y="5336239"/>
            <a:ext cx="2976127" cy="17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8C830A4-ACDF-13DB-1982-93941C6E6E5F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 flipV="1">
            <a:off x="2301240" y="4255072"/>
            <a:ext cx="1473500" cy="109905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B2A93A62-0816-45CE-E69D-F401590707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58" r="77500" b="75051"/>
          <a:stretch/>
        </p:blipFill>
        <p:spPr>
          <a:xfrm>
            <a:off x="197280" y="5835651"/>
            <a:ext cx="3339240" cy="548639"/>
          </a:xfrm>
          <a:prstGeom prst="rect">
            <a:avLst/>
          </a:prstGeom>
        </p:spPr>
      </p:pic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124072A2-91C3-D002-E706-B30682557787}"/>
              </a:ext>
            </a:extLst>
          </p:cNvPr>
          <p:cNvCxnSpPr>
            <a:cxnSpLocks/>
            <a:stCxn id="19" idx="2"/>
            <a:endCxn id="35" idx="3"/>
          </p:cNvCxnSpPr>
          <p:nvPr/>
        </p:nvCxnSpPr>
        <p:spPr>
          <a:xfrm rot="5400000">
            <a:off x="3171392" y="4894521"/>
            <a:ext cx="1580579" cy="850321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C56F85A-DF2A-B585-0209-2FCBB4AA52B4}"/>
              </a:ext>
            </a:extLst>
          </p:cNvPr>
          <p:cNvSpPr txBox="1"/>
          <p:nvPr/>
        </p:nvSpPr>
        <p:spPr>
          <a:xfrm flipH="1">
            <a:off x="113880" y="281298"/>
            <a:ext cx="415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Image [ Still Frame or </a:t>
            </a:r>
            <a:r>
              <a:rPr lang="en-US" b="1" dirty="0"/>
              <a:t>from device </a:t>
            </a:r>
            <a:r>
              <a:rPr lang="en-US" dirty="0"/>
              <a:t>]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5A18AD-A9AF-74D5-CCE1-0C01325D4459}"/>
              </a:ext>
            </a:extLst>
          </p:cNvPr>
          <p:cNvSpPr txBox="1"/>
          <p:nvPr/>
        </p:nvSpPr>
        <p:spPr>
          <a:xfrm flipH="1">
            <a:off x="113161" y="6422935"/>
            <a:ext cx="7410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Extracted Plate as “</a:t>
            </a:r>
            <a:r>
              <a:rPr lang="en-US" b="1" dirty="0"/>
              <a:t>Text” </a:t>
            </a:r>
            <a:r>
              <a:rPr lang="en-US" dirty="0"/>
              <a:t>/ For Management and easy operations in DBMS</a:t>
            </a:r>
          </a:p>
        </p:txBody>
      </p:sp>
    </p:spTree>
    <p:extLst>
      <p:ext uri="{BB962C8B-B14F-4D97-AF65-F5344CB8AC3E}">
        <p14:creationId xmlns:p14="http://schemas.microsoft.com/office/powerpoint/2010/main" val="3487003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638800"/>
          </a:xfrm>
        </p:spPr>
        <p:txBody>
          <a:bodyPr>
            <a:normAutofit/>
          </a:bodyPr>
          <a:lstStyle/>
          <a:p>
            <a:r>
              <a:rPr lang="en-US" sz="4800" b="1" spc="-12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APPLICATIONS</a:t>
            </a: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Intelligent Transportation Systems (ITS),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security systems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motorway toll collection (highway toll collection),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traffic analysis,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police law enforcement,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vehicle theft prevention,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security monitoring of roads and checkpoints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vehicle surveillance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9B689-1D8C-4868-A9FF-3C86A7949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09" y="302034"/>
            <a:ext cx="8079581" cy="786581"/>
          </a:xfrm>
        </p:spPr>
        <p:txBody>
          <a:bodyPr/>
          <a:lstStyle/>
          <a:p>
            <a:r>
              <a:rPr lang="en-US" b="0" i="0" dirty="0">
                <a:effectLst/>
                <a:latin typeface="Söhne"/>
              </a:rPr>
              <a:t>INNOVATION + CONCLUSION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5E2F6-BE02-4908-BD02-2AAF442BB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09" y="1545907"/>
            <a:ext cx="8065294" cy="3766185"/>
          </a:xfrm>
        </p:spPr>
        <p:txBody>
          <a:bodyPr>
            <a:normAutofit/>
          </a:bodyPr>
          <a:lstStyle/>
          <a:p>
            <a:r>
              <a:rPr lang="en-IN" sz="2000" dirty="0"/>
              <a:t>The idea of OCR is basic, but its actual potential is yet to be discovered. Contributing to the same, we will try to implement it on real-time applications:</a:t>
            </a:r>
          </a:p>
          <a:p>
            <a:r>
              <a:rPr lang="en-IN" sz="2000" dirty="0"/>
              <a:t>- Multiple Inputs</a:t>
            </a:r>
          </a:p>
          <a:p>
            <a:r>
              <a:rPr lang="en-IN" sz="2000" dirty="0"/>
              <a:t>- Image/Video Capture</a:t>
            </a:r>
          </a:p>
          <a:p>
            <a:r>
              <a:rPr lang="en-IN" sz="2000" dirty="0"/>
              <a:t>- As a utility for software</a:t>
            </a:r>
          </a:p>
          <a:p>
            <a:r>
              <a:rPr lang="en-IN" sz="2000" dirty="0"/>
              <a:t>- Management &amp; Surveillance</a:t>
            </a:r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</p:txBody>
      </p:sp>
      <p:pic>
        <p:nvPicPr>
          <p:cNvPr id="8194" name="Picture 2" descr="An Introduction to Neural Network and Deep Learning">
            <a:extLst>
              <a:ext uri="{FF2B5EF4-FFF2-40B4-BE49-F238E27FC236}">
                <a16:creationId xmlns:a16="http://schemas.microsoft.com/office/drawing/2014/main" id="{7AD8DABF-05D0-C0A5-CA36-22A8546CC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3043935"/>
            <a:ext cx="3851057" cy="212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9066C47-2E97-FB34-4584-D261281475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7421659"/>
              </p:ext>
            </p:extLst>
          </p:nvPr>
        </p:nvGraphicFramePr>
        <p:xfrm>
          <a:off x="762000" y="4574089"/>
          <a:ext cx="3048595" cy="11952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BC327F8-AC09-F213-936E-C97EF703B283}"/>
              </a:ext>
            </a:extLst>
          </p:cNvPr>
          <p:cNvSpPr txBox="1"/>
          <p:nvPr/>
        </p:nvSpPr>
        <p:spPr>
          <a:xfrm>
            <a:off x="3048000" y="844034"/>
            <a:ext cx="4528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FUTURE ASPECTS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5F94BF-4024-EDFA-334D-BE40BA2BBCC0}"/>
              </a:ext>
            </a:extLst>
          </p:cNvPr>
          <p:cNvSpPr txBox="1"/>
          <p:nvPr/>
        </p:nvSpPr>
        <p:spPr>
          <a:xfrm flipH="1">
            <a:off x="5760719" y="5410200"/>
            <a:ext cx="6431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429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919" y="378755"/>
            <a:ext cx="8079581" cy="71966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hlinkClick r:id="rId2"/>
              </a:rPr>
              <a:t>www.anpr.net</a:t>
            </a:r>
            <a:endParaRPr lang="en-US" sz="2000" dirty="0"/>
          </a:p>
          <a:p>
            <a:r>
              <a:rPr lang="en-US" sz="2000" dirty="0"/>
              <a:t>en.wikipedia.org</a:t>
            </a:r>
          </a:p>
          <a:p>
            <a:r>
              <a:rPr lang="en-US" sz="2000" dirty="0">
                <a:hlinkClick r:id="rId3"/>
              </a:rPr>
              <a:t>https://www.javatpoint.com</a:t>
            </a:r>
            <a:endParaRPr lang="en-US" sz="2000" dirty="0"/>
          </a:p>
          <a:p>
            <a:r>
              <a:rPr lang="en-US" sz="2000" dirty="0"/>
              <a:t>https://platerecognizer.com/anpr-for-india/</a:t>
            </a:r>
          </a:p>
          <a:p>
            <a:endParaRPr lang="en-US" sz="20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333500" y="2767280"/>
            <a:ext cx="6477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Forte" pitchFamily="66" charset="0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b="1" dirty="0"/>
              <a:t>INTRODUCTION</a:t>
            </a:r>
            <a:endParaRPr lang="en-US" b="1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License Plate Recognition (or </a:t>
            </a:r>
            <a:r>
              <a:rPr lang="en-US" sz="2000" b="1" i="1" dirty="0"/>
              <a:t>'number plate recognition</a:t>
            </a:r>
            <a:r>
              <a:rPr lang="en-US" sz="2000" dirty="0"/>
              <a:t>') is a special form of optical character recognition (</a:t>
            </a:r>
            <a:r>
              <a:rPr lang="en-US" sz="2000" b="1" dirty="0"/>
              <a:t>OCR</a:t>
            </a:r>
            <a:r>
              <a:rPr lang="en-US" sz="2000" dirty="0"/>
              <a:t>).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It enables computer systems to read automatically the registration number (license number) of vehicles from digital pictures.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Reading automatically the registration number means transforming the pixels of the digital image into the ASCII text of the number plate.</a:t>
            </a:r>
          </a:p>
          <a:p>
            <a:endParaRPr lang="en-US" sz="2000" dirty="0"/>
          </a:p>
          <a:p>
            <a:endParaRPr lang="en-US" sz="2000" i="1" u="sng" dirty="0"/>
          </a:p>
          <a:p>
            <a:endParaRPr lang="en-US" sz="2000" i="1" u="sng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26" name="Picture 2" descr="Automatic Number Plate Recognition (ANPR) | Shaip">
            <a:extLst>
              <a:ext uri="{FF2B5EF4-FFF2-40B4-BE49-F238E27FC236}">
                <a16:creationId xmlns:a16="http://schemas.microsoft.com/office/drawing/2014/main" id="{89582CA0-0D61-A324-02F9-1DD6E660E5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4000500"/>
            <a:ext cx="6477000" cy="2130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FDCD-B265-1B28-73E1-8A13C69AA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25582"/>
            <a:ext cx="8079581" cy="817418"/>
          </a:xfrm>
        </p:spPr>
        <p:txBody>
          <a:bodyPr/>
          <a:lstStyle/>
          <a:p>
            <a:r>
              <a:rPr lang="en-IN" b="1" dirty="0"/>
              <a:t>BASIC</a:t>
            </a:r>
            <a:r>
              <a:rPr lang="en-IN" dirty="0"/>
              <a:t> </a:t>
            </a:r>
            <a:r>
              <a:rPr lang="en-IN" b="1" dirty="0"/>
              <a:t>OCR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0CFB7AE-643C-1ED3-D18B-B64A671F1A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7725959"/>
              </p:ext>
            </p:extLst>
          </p:nvPr>
        </p:nvGraphicFramePr>
        <p:xfrm>
          <a:off x="380998" y="1673671"/>
          <a:ext cx="8362951" cy="2552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525A075-FA83-FF0E-7B8A-5ADD5995AFB5}"/>
              </a:ext>
            </a:extLst>
          </p:cNvPr>
          <p:cNvSpPr txBox="1"/>
          <p:nvPr/>
        </p:nvSpPr>
        <p:spPr>
          <a:xfrm>
            <a:off x="422067" y="1143000"/>
            <a:ext cx="7997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u="sng" dirty="0"/>
              <a:t>OCR  technology scans paper documents and turn them into electronic, editable files.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B7C9F3C-D7CA-3224-865F-22270FB89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379" y="3857779"/>
            <a:ext cx="6834188" cy="242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73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F389F-ADCA-F714-1D0F-79DA9E5FB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119" y="304800"/>
            <a:ext cx="8079581" cy="870585"/>
          </a:xfrm>
        </p:spPr>
        <p:txBody>
          <a:bodyPr/>
          <a:lstStyle/>
          <a:p>
            <a:r>
              <a:rPr lang="en-US" b="1" dirty="0"/>
              <a:t>NEED IN INDIA?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3C84F-849D-D6A3-C3D3-C13B36371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661" y="914400"/>
            <a:ext cx="8065294" cy="3766185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solidFill>
                  <a:srgbClr val="833C0B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l" fontAlgn="base"/>
            <a:r>
              <a:rPr lang="en-US" sz="2000" b="1" i="0" dirty="0">
                <a:solidFill>
                  <a:schemeClr val="tx2"/>
                </a:solidFill>
                <a:effectLst/>
              </a:rPr>
              <a:t>High Population</a:t>
            </a:r>
            <a:r>
              <a:rPr lang="en-US" sz="2000" b="0" i="0" dirty="0">
                <a:solidFill>
                  <a:schemeClr val="tx2"/>
                </a:solidFill>
                <a:effectLst/>
              </a:rPr>
              <a:t>, has a unique set of needs for ANPR.  </a:t>
            </a:r>
          </a:p>
          <a:p>
            <a:pPr algn="l" fontAlgn="base"/>
            <a:r>
              <a:rPr lang="en-US" sz="2000" b="1" dirty="0">
                <a:solidFill>
                  <a:schemeClr val="tx2"/>
                </a:solidFill>
              </a:rPr>
              <a:t>T</a:t>
            </a:r>
            <a:r>
              <a:rPr lang="en-US" sz="2000" b="1" i="0" dirty="0">
                <a:solidFill>
                  <a:schemeClr val="tx2"/>
                </a:solidFill>
                <a:effectLst/>
              </a:rPr>
              <a:t>o monitor the vehicles</a:t>
            </a:r>
            <a:r>
              <a:rPr lang="en-US" sz="2000" b="0" i="0" dirty="0">
                <a:solidFill>
                  <a:schemeClr val="tx2"/>
                </a:solidFill>
                <a:effectLst/>
              </a:rPr>
              <a:t>’ average speed and can identify the vehicles that exceed the speed limit.  </a:t>
            </a:r>
          </a:p>
          <a:p>
            <a:pPr algn="l" fontAlgn="base"/>
            <a:r>
              <a:rPr lang="en-US" sz="2000" b="1" dirty="0">
                <a:solidFill>
                  <a:schemeClr val="tx2"/>
                </a:solidFill>
              </a:rPr>
              <a:t>M</a:t>
            </a:r>
            <a:r>
              <a:rPr lang="en-US" sz="2000" b="1" i="0" dirty="0">
                <a:solidFill>
                  <a:schemeClr val="tx2"/>
                </a:solidFill>
                <a:effectLst/>
              </a:rPr>
              <a:t>aintain law and order </a:t>
            </a:r>
            <a:r>
              <a:rPr lang="en-US" sz="2000" b="0" i="0" dirty="0">
                <a:solidFill>
                  <a:schemeClr val="tx2"/>
                </a:solidFill>
                <a:effectLst/>
              </a:rPr>
              <a:t>which, in turn, can minimize the number of road casualties.</a:t>
            </a:r>
          </a:p>
          <a:p>
            <a:pPr algn="l" fontAlgn="base"/>
            <a:r>
              <a:rPr lang="en-US" sz="2000" b="1" dirty="0">
                <a:solidFill>
                  <a:schemeClr val="tx2"/>
                </a:solidFill>
              </a:rPr>
              <a:t>C</a:t>
            </a:r>
            <a:r>
              <a:rPr lang="en-US" sz="2000" b="1" i="0" dirty="0">
                <a:solidFill>
                  <a:schemeClr val="tx2"/>
                </a:solidFill>
                <a:effectLst/>
              </a:rPr>
              <a:t>loud-based system </a:t>
            </a:r>
            <a:r>
              <a:rPr lang="en-US" sz="2000" i="0" dirty="0">
                <a:solidFill>
                  <a:schemeClr val="tx2"/>
                </a:solidFill>
                <a:effectLst/>
              </a:rPr>
              <a:t>for using the license plate data in :</a:t>
            </a:r>
          </a:p>
          <a:p>
            <a:pPr marL="388620" lvl="1" indent="-457200" fontAlgn="base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Surveillance</a:t>
            </a:r>
          </a:p>
          <a:p>
            <a:pPr marL="388620" lvl="1" indent="-457200" fontAlgn="base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Management</a:t>
            </a:r>
          </a:p>
          <a:p>
            <a:pPr marL="388620" lvl="1" indent="-457200" fontAlgn="base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Visual Positioning Systems</a:t>
            </a:r>
          </a:p>
          <a:p>
            <a:pPr marL="388620" lvl="1" indent="-457200" fontAlgn="base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Automated Toll Collection</a:t>
            </a:r>
          </a:p>
          <a:p>
            <a:pPr marL="388620" lvl="1" indent="-457200" fontAlgn="base">
              <a:buFont typeface="+mj-lt"/>
              <a:buAutoNum type="arabicPeriod"/>
            </a:pPr>
            <a:endParaRPr lang="en-US" sz="2000" dirty="0">
              <a:solidFill>
                <a:schemeClr val="tx2"/>
              </a:solidFill>
            </a:endParaRPr>
          </a:p>
          <a:p>
            <a:pPr marL="0" lvl="1" indent="0" fontAlgn="base">
              <a:buNone/>
            </a:pPr>
            <a:r>
              <a:rPr lang="en-US" sz="2000" dirty="0">
                <a:solidFill>
                  <a:schemeClr val="tx2"/>
                </a:solidFill>
              </a:rPr>
              <a:t>Moreover, at an </a:t>
            </a:r>
            <a:r>
              <a:rPr lang="en-US" sz="2000" b="1" dirty="0">
                <a:solidFill>
                  <a:schemeClr val="tx2"/>
                </a:solidFill>
              </a:rPr>
              <a:t>Individual’s and a societal level, </a:t>
            </a:r>
            <a:r>
              <a:rPr lang="en-US" sz="2000" dirty="0">
                <a:solidFill>
                  <a:schemeClr val="tx2"/>
                </a:solidFill>
              </a:rPr>
              <a:t>It can be used as a utility or can be integrated with other systems to enhance their functionality</a:t>
            </a:r>
          </a:p>
        </p:txBody>
      </p:sp>
    </p:spTree>
    <p:extLst>
      <p:ext uri="{BB962C8B-B14F-4D97-AF65-F5344CB8AC3E}">
        <p14:creationId xmlns:p14="http://schemas.microsoft.com/office/powerpoint/2010/main" val="83144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IMPLEMENTATION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34440"/>
            <a:ext cx="8229600" cy="4389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333333"/>
                </a:solidFill>
              </a:rPr>
              <a:t>SOFTWARE -</a:t>
            </a:r>
            <a:endParaRPr lang="en-US" sz="2000" b="1" i="0" dirty="0">
              <a:solidFill>
                <a:srgbClr val="333333"/>
              </a:solidFill>
              <a:effectLst/>
            </a:endParaRPr>
          </a:p>
          <a:p>
            <a:pPr marL="0" indent="0">
              <a:buNone/>
            </a:pPr>
            <a:r>
              <a:rPr lang="en-US" sz="2000" b="1" i="1" dirty="0">
                <a:solidFill>
                  <a:srgbClr val="333333"/>
                </a:solidFill>
                <a:effectLst/>
              </a:rPr>
              <a:t>Python Libraries and Framework used-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333333"/>
                </a:solidFill>
                <a:effectLst/>
              </a:rPr>
              <a:t>Classifier: </a:t>
            </a:r>
            <a:r>
              <a:rPr lang="en-US" sz="2000" i="1" dirty="0">
                <a:solidFill>
                  <a:srgbClr val="333333"/>
                </a:solidFill>
                <a:effectLst/>
              </a:rPr>
              <a:t>haarc</a:t>
            </a:r>
            <a:r>
              <a:rPr lang="en-US" sz="2000" i="1" dirty="0">
                <a:solidFill>
                  <a:srgbClr val="333333"/>
                </a:solidFill>
              </a:rPr>
              <a:t>ascade</a:t>
            </a:r>
            <a:r>
              <a:rPr lang="en-US" sz="2000" dirty="0">
                <a:solidFill>
                  <a:srgbClr val="333333"/>
                </a:solidFill>
              </a:rPr>
              <a:t> : ML based for code simplification.</a:t>
            </a:r>
            <a:endParaRPr lang="en-US" sz="2000" dirty="0">
              <a:solidFill>
                <a:srgbClr val="333333"/>
              </a:solidFill>
              <a:effectLst/>
            </a:endParaRPr>
          </a:p>
          <a:p>
            <a:pPr marL="0" indent="0">
              <a:buNone/>
            </a:pPr>
            <a:r>
              <a:rPr lang="en-US" sz="2000" b="1" i="0" dirty="0">
                <a:solidFill>
                  <a:srgbClr val="333333"/>
                </a:solidFill>
                <a:effectLst/>
              </a:rPr>
              <a:t>OpenCV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 : for this project in order to identify the license number plates In digital image</a:t>
            </a:r>
          </a:p>
          <a:p>
            <a:pPr marL="0" indent="0">
              <a:buNone/>
            </a:pPr>
            <a:r>
              <a:rPr lang="en-US" sz="2000" b="1" i="0" dirty="0">
                <a:solidFill>
                  <a:srgbClr val="333333"/>
                </a:solidFill>
                <a:effectLst/>
              </a:rPr>
              <a:t>Pytesseract </a:t>
            </a:r>
            <a:r>
              <a:rPr lang="en-US" sz="2000" dirty="0">
                <a:solidFill>
                  <a:srgbClr val="333333"/>
                </a:solidFill>
              </a:rPr>
              <a:t>: </a:t>
            </a:r>
            <a:r>
              <a:rPr lang="en-US" sz="2000" b="0" i="0" dirty="0">
                <a:solidFill>
                  <a:srgbClr val="333333"/>
                </a:solidFill>
                <a:effectLst/>
              </a:rPr>
              <a:t>for the characters and digits extraction from the plate. </a:t>
            </a:r>
          </a:p>
          <a:p>
            <a:pPr marL="0" indent="0">
              <a:buNone/>
            </a:pPr>
            <a:r>
              <a:rPr lang="en-US" sz="2000" b="1" i="0" dirty="0">
                <a:solidFill>
                  <a:srgbClr val="333333"/>
                </a:solidFill>
                <a:effectLst/>
              </a:rPr>
              <a:t>FRONTEND -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</a:rPr>
              <a:t>Tkinter, flutter </a:t>
            </a:r>
            <a:r>
              <a:rPr lang="en-US" sz="2000" dirty="0" err="1">
                <a:solidFill>
                  <a:srgbClr val="333333"/>
                </a:solidFill>
              </a:rPr>
              <a:t>etc</a:t>
            </a:r>
            <a:endParaRPr lang="en-US" sz="2000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sz="2000" b="1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333333"/>
                </a:solidFill>
              </a:rPr>
              <a:t>HARDWARE -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</a:rPr>
              <a:t>A good FPS image capturing device. </a:t>
            </a:r>
          </a:p>
          <a:p>
            <a:pPr marL="0" indent="0">
              <a:buNone/>
            </a:pPr>
            <a:endParaRPr lang="en-US" sz="2000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sz="2000" b="1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sz="2000" b="0" i="0" dirty="0">
              <a:solidFill>
                <a:srgbClr val="333333"/>
              </a:solidFill>
              <a:effectLst/>
            </a:endParaRPr>
          </a:p>
          <a:p>
            <a:pPr marL="0" indent="0">
              <a:buNone/>
            </a:pPr>
            <a:endParaRPr lang="en-US" sz="2000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sz="2000" b="0" i="0" dirty="0">
              <a:solidFill>
                <a:srgbClr val="333333"/>
              </a:solidFill>
              <a:effectLst/>
            </a:endParaRPr>
          </a:p>
          <a:p>
            <a:pPr marL="0" indent="0"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7D6BDFE-0777-00F3-30C3-85E22C0006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4114812"/>
              </p:ext>
            </p:extLst>
          </p:nvPr>
        </p:nvGraphicFramePr>
        <p:xfrm>
          <a:off x="538956" y="1607711"/>
          <a:ext cx="8066087" cy="1654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9E23322-2121-5BC9-286E-49FD1426ABB0}"/>
              </a:ext>
            </a:extLst>
          </p:cNvPr>
          <p:cNvSpPr txBox="1"/>
          <p:nvPr/>
        </p:nvSpPr>
        <p:spPr>
          <a:xfrm>
            <a:off x="332884" y="152400"/>
            <a:ext cx="62647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</a:rPr>
              <a:t>BASIC CONCEPT OF LPRS </a:t>
            </a:r>
          </a:p>
        </p:txBody>
      </p:sp>
      <p:pic>
        <p:nvPicPr>
          <p:cNvPr id="3074" name="Picture 2" descr="Modern Parking and Security System Made Up Of RFID and ANPR System">
            <a:extLst>
              <a:ext uri="{FF2B5EF4-FFF2-40B4-BE49-F238E27FC236}">
                <a16:creationId xmlns:a16="http://schemas.microsoft.com/office/drawing/2014/main" id="{12D1825B-556E-B793-7104-5F6B6B31B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" y="3886200"/>
            <a:ext cx="3899694" cy="259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2852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831D7-E5A0-6846-A304-74D383C2E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8079581" cy="671617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10AD9-30BE-8D4C-9C70-B98E59D91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353" y="1295400"/>
            <a:ext cx="8065294" cy="376618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000" dirty="0"/>
              <a:t>-we have used a classifier </a:t>
            </a:r>
            <a:r>
              <a:rPr lang="en-US" sz="2000" b="1" dirty="0"/>
              <a:t>- haarcascade</a:t>
            </a:r>
          </a:p>
          <a:p>
            <a:pPr marL="0" indent="0" algn="just">
              <a:buNone/>
            </a:pPr>
            <a:r>
              <a:rPr lang="en-US" sz="2000" b="1" dirty="0"/>
              <a:t>haarcascade </a:t>
            </a:r>
            <a:r>
              <a:rPr lang="en-US" sz="2000" dirty="0"/>
              <a:t>is a ML based model which is trained on tons of dataset and hence can detect objects from an image. In our case, it will detect number plate from the input image.</a:t>
            </a:r>
          </a:p>
          <a:p>
            <a:pPr marL="0" indent="0" algn="just">
              <a:buNone/>
            </a:pPr>
            <a:r>
              <a:rPr lang="en-US" sz="2000" dirty="0"/>
              <a:t>-you can use</a:t>
            </a:r>
            <a:r>
              <a:rPr lang="en-US" sz="2000" b="1" dirty="0"/>
              <a:t> YOLO </a:t>
            </a:r>
            <a:r>
              <a:rPr lang="en-US" sz="2000" dirty="0"/>
              <a:t>as well, but we have used Haarcascade for simplification of code.</a:t>
            </a:r>
            <a:endParaRPr lang="en-IN" sz="2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4ABC470-5EE2-78C4-AC25-1A0F1995C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00" y="3377221"/>
            <a:ext cx="6019800" cy="309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134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9A0BF-A049-3252-BB38-4D197536D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87" y="390917"/>
            <a:ext cx="8079581" cy="51921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7CF7-B09A-5DDA-2C8A-270346E8F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374" y="1174661"/>
            <a:ext cx="8065294" cy="3766185"/>
          </a:xfrm>
        </p:spPr>
        <p:txBody>
          <a:bodyPr>
            <a:normAutofit/>
          </a:bodyPr>
          <a:lstStyle/>
          <a:p>
            <a:r>
              <a:rPr lang="en-US" sz="2000" i="1" dirty="0"/>
              <a:t>IMAGE READING = CV2</a:t>
            </a:r>
          </a:p>
          <a:p>
            <a:r>
              <a:rPr lang="en-US" sz="2000" b="1" dirty="0"/>
              <a:t>Open CV </a:t>
            </a:r>
            <a:r>
              <a:rPr lang="en-US" sz="2000" dirty="0"/>
              <a:t>computer vision library</a:t>
            </a:r>
          </a:p>
          <a:p>
            <a:pPr marL="342900" lvl="1">
              <a:buFont typeface="Arial" panose="020B0604020202020204" pitchFamily="34" charset="0"/>
              <a:buChar char="•"/>
            </a:pPr>
            <a:r>
              <a:rPr lang="en-US" sz="2000" dirty="0"/>
              <a:t>Most powerful</a:t>
            </a:r>
          </a:p>
          <a:p>
            <a:pPr marL="342900" lvl="1">
              <a:buFont typeface="Arial" panose="020B0604020202020204" pitchFamily="34" charset="0"/>
              <a:buChar char="•"/>
            </a:pPr>
            <a:r>
              <a:rPr lang="en-US" sz="2000" dirty="0"/>
              <a:t>contains 1000s of algorithms for identification</a:t>
            </a:r>
          </a:p>
          <a:p>
            <a:pPr marL="342900" lvl="1">
              <a:buFont typeface="Arial" panose="020B0604020202020204" pitchFamily="34" charset="0"/>
              <a:buChar char="•"/>
            </a:pPr>
            <a:r>
              <a:rPr lang="en-US" sz="2000" dirty="0"/>
              <a:t>Built in C, C++</a:t>
            </a:r>
          </a:p>
          <a:p>
            <a:r>
              <a:rPr lang="en-US" sz="2000" dirty="0"/>
              <a:t>we have used techniques like </a:t>
            </a:r>
            <a:r>
              <a:rPr lang="en-US" sz="2000" b="1" dirty="0"/>
              <a:t>gray conversion </a:t>
            </a:r>
            <a:r>
              <a:rPr lang="en-US" sz="2000" dirty="0"/>
              <a:t>for converting the input image into grayscale and then performing required operations.</a:t>
            </a:r>
          </a:p>
          <a:p>
            <a:r>
              <a:rPr lang="en-US" sz="2000" dirty="0"/>
              <a:t>#Cropping number plate -&gt;changing brightness and threshold/sharpening</a:t>
            </a:r>
          </a:p>
          <a:p>
            <a:r>
              <a:rPr lang="en-US" sz="2000" dirty="0"/>
              <a:t>-using </a:t>
            </a:r>
            <a:r>
              <a:rPr lang="en-US" sz="2000" b="1" dirty="0"/>
              <a:t>dilate</a:t>
            </a:r>
            <a:r>
              <a:rPr lang="en-US" sz="2000" dirty="0"/>
              <a:t> and </a:t>
            </a:r>
            <a:r>
              <a:rPr lang="en-US" sz="2000" b="1" dirty="0"/>
              <a:t>erode</a:t>
            </a:r>
            <a:r>
              <a:rPr lang="en-US" sz="2000" dirty="0"/>
              <a:t> of cv2 then converting again to b/w</a:t>
            </a:r>
          </a:p>
          <a:p>
            <a:r>
              <a:rPr lang="en-US" sz="2000" dirty="0"/>
              <a:t>-applying threshold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8E695C7-36CE-4E5C-B32D-B7E7B6C839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3230151" y="4495800"/>
            <a:ext cx="5913849" cy="19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5986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9E948-98C4-7323-8572-5C8532793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632" y="302555"/>
            <a:ext cx="8079581" cy="795867"/>
          </a:xfrm>
        </p:spPr>
        <p:txBody>
          <a:bodyPr/>
          <a:lstStyle/>
          <a:p>
            <a:r>
              <a:rPr lang="en-US" b="1" dirty="0"/>
              <a:t>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68C61-DD2E-35D5-15BE-CD3BF40FC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32" y="1295400"/>
            <a:ext cx="8065294" cy="37661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-you can use </a:t>
            </a:r>
            <a:r>
              <a:rPr lang="en-US" sz="2000" b="1" dirty="0"/>
              <a:t>Deep Learning</a:t>
            </a:r>
            <a:r>
              <a:rPr lang="en-US" sz="2000" dirty="0"/>
              <a:t>, </a:t>
            </a:r>
            <a:r>
              <a:rPr lang="en-US" sz="2000" b="1" dirty="0"/>
              <a:t>CNN</a:t>
            </a:r>
            <a:r>
              <a:rPr lang="en-US" sz="2000" dirty="0"/>
              <a:t> etc.</a:t>
            </a:r>
          </a:p>
          <a:p>
            <a:pPr marL="0" indent="0">
              <a:buNone/>
            </a:pPr>
            <a:r>
              <a:rPr lang="en-US" sz="2000" dirty="0"/>
              <a:t>-we are using pre-trained OCR engine built by open source contributors</a:t>
            </a:r>
          </a:p>
          <a:p>
            <a:r>
              <a:rPr lang="en-US" sz="2000" b="1" dirty="0"/>
              <a:t>PYTESSERACT</a:t>
            </a:r>
          </a:p>
          <a:p>
            <a:pPr marL="0" indent="0">
              <a:buNone/>
            </a:pPr>
            <a:r>
              <a:rPr lang="en-US" sz="2000" dirty="0"/>
              <a:t>-using "</a:t>
            </a:r>
            <a:r>
              <a:rPr lang="en-US" sz="2000" b="1" dirty="0"/>
              <a:t>image_to_string </a:t>
            </a:r>
            <a:r>
              <a:rPr lang="en-US" sz="2000" dirty="0"/>
              <a:t>" to convert all content into text</a:t>
            </a:r>
          </a:p>
          <a:p>
            <a:pPr marL="0" indent="0">
              <a:buNone/>
            </a:pPr>
            <a:r>
              <a:rPr lang="en-US" sz="2000" dirty="0"/>
              <a:t>- use string processing to eliminate the extra characters [spaces and extra characters]</a:t>
            </a:r>
          </a:p>
        </p:txBody>
      </p:sp>
      <p:pic>
        <p:nvPicPr>
          <p:cNvPr id="6146" name="Picture 2" descr="Convert image file to text file using Python Pytesseract module. - YouTube">
            <a:extLst>
              <a:ext uri="{FF2B5EF4-FFF2-40B4-BE49-F238E27FC236}">
                <a16:creationId xmlns:a16="http://schemas.microsoft.com/office/drawing/2014/main" id="{AE407C07-C404-17BC-6D4D-2773D8204F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60" b="16393"/>
          <a:stretch/>
        </p:blipFill>
        <p:spPr bwMode="auto">
          <a:xfrm>
            <a:off x="2000250" y="4243826"/>
            <a:ext cx="5143500" cy="2136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5721632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872</TotalTime>
  <Words>619</Words>
  <Application>Microsoft Office PowerPoint</Application>
  <PresentationFormat>On-screen Show (4:3)</PresentationFormat>
  <Paragraphs>98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Bahnschrift Condensed</vt:lpstr>
      <vt:lpstr>Calibri</vt:lpstr>
      <vt:lpstr>Calibri Light</vt:lpstr>
      <vt:lpstr>Forte</vt:lpstr>
      <vt:lpstr>Söhne</vt:lpstr>
      <vt:lpstr>Times New Roman</vt:lpstr>
      <vt:lpstr>Wingdings</vt:lpstr>
      <vt:lpstr>Metropolitan</vt:lpstr>
      <vt:lpstr>LICENSE PLATE RECOGNITION SYSTEM</vt:lpstr>
      <vt:lpstr>INTRODUCTION</vt:lpstr>
      <vt:lpstr>BASIC OCR</vt:lpstr>
      <vt:lpstr>NEED IN INDIA?</vt:lpstr>
      <vt:lpstr>IMPLEMENTATION</vt:lpstr>
      <vt:lpstr>PowerPoint Presentation</vt:lpstr>
      <vt:lpstr>DETECTION</vt:lpstr>
      <vt:lpstr>CONVERSION</vt:lpstr>
      <vt:lpstr>RECOGNITION</vt:lpstr>
      <vt:lpstr>PowerPoint Presentation</vt:lpstr>
      <vt:lpstr>PowerPoint Presentation</vt:lpstr>
      <vt:lpstr>PowerPoint Presentation</vt:lpstr>
      <vt:lpstr>INNOVATION + CONCLUSION</vt:lpstr>
      <vt:lpstr>REFERENCES</vt:lpstr>
      <vt:lpstr>PowerPoint Presentation</vt:lpstr>
    </vt:vector>
  </TitlesOfParts>
  <Company>eox,inc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LICENSE PLATE RECOGNITION SYSTEM</dc:title>
  <dc:creator>Aryan</dc:creator>
  <cp:lastModifiedBy>A Vashisth</cp:lastModifiedBy>
  <cp:revision>38</cp:revision>
  <dcterms:created xsi:type="dcterms:W3CDTF">2009-10-04T12:28:38Z</dcterms:created>
  <dcterms:modified xsi:type="dcterms:W3CDTF">2023-04-30T04:36:37Z</dcterms:modified>
</cp:coreProperties>
</file>

<file path=docProps/thumbnail.jpeg>
</file>